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5"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embeddedFontLst>
    <p:embeddedFont>
      <p:font typeface="Garamond" panose="02020404030301010803" pitchFamily="18"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7" d="100"/>
          <a:sy n="77" d="100"/>
        </p:scale>
        <p:origin x="112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9" name="Google Shape;149;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3" name="Google Shape;203;p1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9" name="Google Shape;209;p1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5" name="Google Shape;215;p1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1" name="Google Shape;221;p1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7" name="Google Shape;227;p2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5" name="Google Shape;155;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1" name="Google Shape;161;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7" name="Google Shape;167;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3" name="Google Shape;173;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5" name="Google Shape;185;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1" name="Google Shape;191;p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7" name="Google Shape;197;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eldia" type="title">
  <p:cSld name="TITLE">
    <p:spTree>
      <p:nvGrpSpPr>
        <p:cNvPr id="1" name="Shape 16"/>
        <p:cNvGrpSpPr/>
        <p:nvPr/>
      </p:nvGrpSpPr>
      <p:grpSpPr>
        <a:xfrm>
          <a:off x="0" y="0"/>
          <a:ext cx="0" cy="0"/>
          <a:chOff x="0" y="0"/>
          <a:chExt cx="0" cy="0"/>
        </a:xfrm>
      </p:grpSpPr>
      <p:grpSp>
        <p:nvGrpSpPr>
          <p:cNvPr id="17" name="Google Shape;17;p2"/>
          <p:cNvGrpSpPr/>
          <p:nvPr/>
        </p:nvGrpSpPr>
        <p:grpSpPr>
          <a:xfrm>
            <a:off x="0" y="0"/>
            <a:ext cx="9144677" cy="6858000"/>
            <a:chOff x="0" y="0"/>
            <a:chExt cx="9144677" cy="6858000"/>
          </a:xfrm>
        </p:grpSpPr>
        <p:pic>
          <p:nvPicPr>
            <p:cNvPr id="18" name="Google Shape;18;p2" descr="SD-PanelTitle-R1.png"/>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9" name="Google Shape;19;p2"/>
            <p:cNvSpPr/>
            <p:nvPr/>
          </p:nvSpPr>
          <p:spPr>
            <a:xfrm>
              <a:off x="1515532" y="1520422"/>
              <a:ext cx="6112935" cy="3818468"/>
            </a:xfrm>
            <a:prstGeom prst="rect">
              <a:avLst/>
            </a:prstGeom>
            <a:noFill/>
            <a:ln w="15875" cap="flat" cmpd="sng">
              <a:solidFill>
                <a:schemeClr val="accen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 name="Google Shape;20;p2" descr="HDRibbonTitle-UniformTrim.png"/>
            <p:cNvPicPr preferRelativeResize="0"/>
            <p:nvPr/>
          </p:nvPicPr>
          <p:blipFill rotWithShape="1">
            <a:blip r:embed="rId3">
              <a:alphaModFix/>
            </a:blip>
            <a:srcRect l="-2" r="47958"/>
            <a:stretch/>
          </p:blipFill>
          <p:spPr>
            <a:xfrm>
              <a:off x="0" y="3128434"/>
              <a:ext cx="1664208" cy="612648"/>
            </a:xfrm>
            <a:prstGeom prst="rect">
              <a:avLst/>
            </a:prstGeom>
            <a:noFill/>
            <a:ln>
              <a:noFill/>
            </a:ln>
          </p:spPr>
        </p:pic>
        <p:pic>
          <p:nvPicPr>
            <p:cNvPr id="21" name="Google Shape;21;p2" descr="HDRibbonTitle-UniformTrim.png"/>
            <p:cNvPicPr preferRelativeResize="0"/>
            <p:nvPr/>
          </p:nvPicPr>
          <p:blipFill rotWithShape="1">
            <a:blip r:embed="rId3">
              <a:alphaModFix/>
            </a:blip>
            <a:srcRect l="-2" r="47958"/>
            <a:stretch/>
          </p:blipFill>
          <p:spPr>
            <a:xfrm>
              <a:off x="7480469" y="3128434"/>
              <a:ext cx="1664208" cy="612648"/>
            </a:xfrm>
            <a:prstGeom prst="rect">
              <a:avLst/>
            </a:prstGeom>
            <a:noFill/>
            <a:ln>
              <a:noFill/>
            </a:ln>
          </p:spPr>
        </p:pic>
      </p:grpSp>
      <p:sp>
        <p:nvSpPr>
          <p:cNvPr id="22" name="Google Shape;22;p2"/>
          <p:cNvSpPr txBox="1">
            <a:spLocks noGrp="1"/>
          </p:cNvSpPr>
          <p:nvPr>
            <p:ph type="ctrTitle"/>
          </p:nvPr>
        </p:nvSpPr>
        <p:spPr>
          <a:xfrm>
            <a:off x="1921934" y="1811863"/>
            <a:ext cx="5308866" cy="1515533"/>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Clr>
                <a:srgbClr val="262626"/>
              </a:buClr>
              <a:buSzPts val="4800"/>
              <a:buFont typeface="Garamond"/>
              <a:buNone/>
              <a:defRPr sz="48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2"/>
          <p:cNvSpPr txBox="1">
            <a:spLocks noGrp="1"/>
          </p:cNvSpPr>
          <p:nvPr>
            <p:ph type="subTitle" idx="1"/>
          </p:nvPr>
        </p:nvSpPr>
        <p:spPr>
          <a:xfrm>
            <a:off x="1921934" y="3598327"/>
            <a:ext cx="5308866" cy="1377651"/>
          </a:xfrm>
          <a:prstGeom prst="rect">
            <a:avLst/>
          </a:prstGeom>
          <a:noFill/>
          <a:ln>
            <a:noFill/>
          </a:ln>
        </p:spPr>
        <p:txBody>
          <a:bodyPr spcFirstLastPara="1" wrap="square" lIns="91425" tIns="45700" rIns="91425" bIns="45700" anchor="t" anchorCtr="0">
            <a:noAutofit/>
          </a:bodyPr>
          <a:lstStyle>
            <a:lvl1pPr lvl="0" algn="ctr">
              <a:spcBef>
                <a:spcPts val="400"/>
              </a:spcBef>
              <a:spcAft>
                <a:spcPts val="0"/>
              </a:spcAft>
              <a:buSzPts val="2300"/>
              <a:buNone/>
              <a:defRPr sz="2000">
                <a:solidFill>
                  <a:schemeClr val="dk1"/>
                </a:solidFill>
              </a:defRPr>
            </a:lvl1pPr>
            <a:lvl2pPr lvl="1" algn="ctr">
              <a:spcBef>
                <a:spcPts val="600"/>
              </a:spcBef>
              <a:spcAft>
                <a:spcPts val="0"/>
              </a:spcAft>
              <a:buSzPts val="2300"/>
              <a:buNone/>
              <a:defRPr>
                <a:solidFill>
                  <a:srgbClr val="888888"/>
                </a:solidFill>
              </a:defRPr>
            </a:lvl2pPr>
            <a:lvl3pPr lvl="2" algn="ctr">
              <a:spcBef>
                <a:spcPts val="600"/>
              </a:spcBef>
              <a:spcAft>
                <a:spcPts val="0"/>
              </a:spcAft>
              <a:buSzPts val="2070"/>
              <a:buNone/>
              <a:defRPr>
                <a:solidFill>
                  <a:srgbClr val="888888"/>
                </a:solidFill>
              </a:defRPr>
            </a:lvl3pPr>
            <a:lvl4pPr lvl="3" algn="ctr">
              <a:spcBef>
                <a:spcPts val="600"/>
              </a:spcBef>
              <a:spcAft>
                <a:spcPts val="0"/>
              </a:spcAft>
              <a:buSzPts val="1840"/>
              <a:buNone/>
              <a:defRPr>
                <a:solidFill>
                  <a:srgbClr val="888888"/>
                </a:solidFill>
              </a:defRPr>
            </a:lvl4pPr>
            <a:lvl5pPr lvl="4" algn="ctr">
              <a:spcBef>
                <a:spcPts val="600"/>
              </a:spcBef>
              <a:spcAft>
                <a:spcPts val="0"/>
              </a:spcAft>
              <a:buSzPts val="1610"/>
              <a:buNone/>
              <a:defRPr>
                <a:solidFill>
                  <a:srgbClr val="888888"/>
                </a:solidFill>
              </a:defRPr>
            </a:lvl5pPr>
            <a:lvl6pPr lvl="5" algn="ctr">
              <a:spcBef>
                <a:spcPts val="600"/>
              </a:spcBef>
              <a:spcAft>
                <a:spcPts val="0"/>
              </a:spcAft>
              <a:buSzPts val="1610"/>
              <a:buNone/>
              <a:defRPr>
                <a:solidFill>
                  <a:srgbClr val="888888"/>
                </a:solidFill>
              </a:defRPr>
            </a:lvl6pPr>
            <a:lvl7pPr lvl="6" algn="ctr">
              <a:spcBef>
                <a:spcPts val="600"/>
              </a:spcBef>
              <a:spcAft>
                <a:spcPts val="0"/>
              </a:spcAft>
              <a:buSzPts val="1610"/>
              <a:buNone/>
              <a:defRPr>
                <a:solidFill>
                  <a:srgbClr val="888888"/>
                </a:solidFill>
              </a:defRPr>
            </a:lvl7pPr>
            <a:lvl8pPr lvl="7" algn="ctr">
              <a:spcBef>
                <a:spcPts val="600"/>
              </a:spcBef>
              <a:spcAft>
                <a:spcPts val="0"/>
              </a:spcAft>
              <a:buSzPts val="1610"/>
              <a:buNone/>
              <a:defRPr>
                <a:solidFill>
                  <a:srgbClr val="888888"/>
                </a:solidFill>
              </a:defRPr>
            </a:lvl8pPr>
            <a:lvl9pPr lvl="8" algn="ctr">
              <a:spcBef>
                <a:spcPts val="600"/>
              </a:spcBef>
              <a:spcAft>
                <a:spcPts val="600"/>
              </a:spcAft>
              <a:buSzPts val="1610"/>
              <a:buNone/>
              <a:defRPr>
                <a:solidFill>
                  <a:srgbClr val="888888"/>
                </a:solidFill>
              </a:defRPr>
            </a:lvl9pPr>
          </a:lstStyle>
          <a:p>
            <a:endParaRPr/>
          </a:p>
        </p:txBody>
      </p:sp>
      <p:sp>
        <p:nvSpPr>
          <p:cNvPr id="24" name="Google Shape;24;p2"/>
          <p:cNvSpPr txBox="1">
            <a:spLocks noGrp="1"/>
          </p:cNvSpPr>
          <p:nvPr>
            <p:ph type="dt" idx="10"/>
          </p:nvPr>
        </p:nvSpPr>
        <p:spPr>
          <a:xfrm>
            <a:off x="6065417" y="5054602"/>
            <a:ext cx="673276" cy="2794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2"/>
          <p:cNvSpPr txBox="1">
            <a:spLocks noGrp="1"/>
          </p:cNvSpPr>
          <p:nvPr>
            <p:ph type="ftr" idx="11"/>
          </p:nvPr>
        </p:nvSpPr>
        <p:spPr>
          <a:xfrm>
            <a:off x="1921934" y="5054602"/>
            <a:ext cx="4064860" cy="2794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2"/>
          <p:cNvSpPr txBox="1">
            <a:spLocks noGrp="1"/>
          </p:cNvSpPr>
          <p:nvPr>
            <p:ph type="sldNum" idx="12"/>
          </p:nvPr>
        </p:nvSpPr>
        <p:spPr>
          <a:xfrm>
            <a:off x="6817317" y="5054602"/>
            <a:ext cx="413483" cy="2794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nl-NL"/>
              <a:t>‹nr.›</a:t>
            </a:fld>
            <a:endParaRPr/>
          </a:p>
        </p:txBody>
      </p:sp>
      <p:cxnSp>
        <p:nvCxnSpPr>
          <p:cNvPr id="27" name="Google Shape;27;p2"/>
          <p:cNvCxnSpPr/>
          <p:nvPr/>
        </p:nvCxnSpPr>
        <p:spPr>
          <a:xfrm>
            <a:off x="2019825" y="3471329"/>
            <a:ext cx="5113083" cy="0"/>
          </a:xfrm>
          <a:prstGeom prst="straightConnector1">
            <a:avLst/>
          </a:prstGeom>
          <a:noFill/>
          <a:ln w="15875" cap="flat" cmpd="sng">
            <a:solidFill>
              <a:schemeClr val="accent1"/>
            </a:solidFill>
            <a:prstDash val="solid"/>
            <a:round/>
            <a:headEnd type="none" w="sm" len="sm"/>
            <a:tailEnd type="none" w="sm" len="sm"/>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anoramische afbeelding met bijschrift">
  <p:cSld name="Panoramische afbeelding met bijschrift">
    <p:spTree>
      <p:nvGrpSpPr>
        <p:cNvPr id="1" name="Shape 85"/>
        <p:cNvGrpSpPr/>
        <p:nvPr/>
      </p:nvGrpSpPr>
      <p:grpSpPr>
        <a:xfrm>
          <a:off x="0" y="0"/>
          <a:ext cx="0" cy="0"/>
          <a:chOff x="0" y="0"/>
          <a:chExt cx="0" cy="0"/>
        </a:xfrm>
      </p:grpSpPr>
      <p:sp>
        <p:nvSpPr>
          <p:cNvPr id="86" name="Google Shape;86;p11"/>
          <p:cNvSpPr txBox="1">
            <a:spLocks noGrp="1"/>
          </p:cNvSpPr>
          <p:nvPr>
            <p:ph type="title"/>
          </p:nvPr>
        </p:nvSpPr>
        <p:spPr>
          <a:xfrm>
            <a:off x="1176866" y="4815415"/>
            <a:ext cx="6798734" cy="566738"/>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Clr>
                <a:srgbClr val="262626"/>
              </a:buClr>
              <a:buSzPts val="2400"/>
              <a:buFont typeface="Garamond"/>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11"/>
          <p:cNvSpPr>
            <a:spLocks noGrp="1"/>
          </p:cNvSpPr>
          <p:nvPr>
            <p:ph type="pic" idx="2"/>
          </p:nvPr>
        </p:nvSpPr>
        <p:spPr>
          <a:xfrm>
            <a:off x="1026260" y="1032933"/>
            <a:ext cx="7091482" cy="3361269"/>
          </a:xfrm>
          <a:prstGeom prst="roundRect">
            <a:avLst>
              <a:gd name="adj" fmla="val 0"/>
            </a:avLst>
          </a:prstGeom>
          <a:noFill/>
          <a:ln w="57150" cap="flat" cmpd="thickThin">
            <a:solidFill>
              <a:srgbClr val="7F7F7F"/>
            </a:solidFill>
            <a:prstDash val="solid"/>
            <a:round/>
            <a:headEnd type="none" w="sm" len="sm"/>
            <a:tailEnd type="none" w="sm" len="sm"/>
          </a:ln>
        </p:spPr>
        <p:txBody>
          <a:bodyPr spcFirstLastPara="1" wrap="square" lIns="91425" tIns="45700" rIns="91425" bIns="45700" anchor="t" anchorCtr="0">
            <a:noAutofit/>
          </a:bodyPr>
          <a:lstStyle>
            <a:lvl1pPr marR="0" lvl="0" algn="ctr" rtl="0">
              <a:spcBef>
                <a:spcPts val="320"/>
              </a:spcBef>
              <a:spcAft>
                <a:spcPts val="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1pPr>
            <a:lvl2pPr marR="0" lvl="1" algn="l" rtl="0">
              <a:spcBef>
                <a:spcPts val="600"/>
              </a:spcBef>
              <a:spcAft>
                <a:spcPts val="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2pPr>
            <a:lvl3pPr marR="0" lvl="2" algn="l" rtl="0">
              <a:spcBef>
                <a:spcPts val="600"/>
              </a:spcBef>
              <a:spcAft>
                <a:spcPts val="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3pPr>
            <a:lvl4pPr marR="0" lvl="3" algn="l" rtl="0">
              <a:spcBef>
                <a:spcPts val="600"/>
              </a:spcBef>
              <a:spcAft>
                <a:spcPts val="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4pPr>
            <a:lvl5pPr marR="0" lvl="4" algn="l" rtl="0">
              <a:spcBef>
                <a:spcPts val="600"/>
              </a:spcBef>
              <a:spcAft>
                <a:spcPts val="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5pPr>
            <a:lvl6pPr marR="0" lvl="5" algn="l" rtl="0">
              <a:spcBef>
                <a:spcPts val="600"/>
              </a:spcBef>
              <a:spcAft>
                <a:spcPts val="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6pPr>
            <a:lvl7pPr marR="0" lvl="6" algn="l" rtl="0">
              <a:spcBef>
                <a:spcPts val="600"/>
              </a:spcBef>
              <a:spcAft>
                <a:spcPts val="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7pPr>
            <a:lvl8pPr marR="0" lvl="7" algn="l" rtl="0">
              <a:spcBef>
                <a:spcPts val="600"/>
              </a:spcBef>
              <a:spcAft>
                <a:spcPts val="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8pPr>
            <a:lvl9pPr marR="0" lvl="8" algn="l" rtl="0">
              <a:spcBef>
                <a:spcPts val="600"/>
              </a:spcBef>
              <a:spcAft>
                <a:spcPts val="60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9pPr>
          </a:lstStyle>
          <a:p>
            <a:endParaRPr/>
          </a:p>
        </p:txBody>
      </p:sp>
      <p:sp>
        <p:nvSpPr>
          <p:cNvPr id="88" name="Google Shape;88;p11"/>
          <p:cNvSpPr txBox="1">
            <a:spLocks noGrp="1"/>
          </p:cNvSpPr>
          <p:nvPr>
            <p:ph type="body" idx="1"/>
          </p:nvPr>
        </p:nvSpPr>
        <p:spPr>
          <a:xfrm>
            <a:off x="1176866" y="5382153"/>
            <a:ext cx="6798734" cy="493712"/>
          </a:xfrm>
          <a:prstGeom prst="rect">
            <a:avLst/>
          </a:prstGeom>
          <a:noFill/>
          <a:ln>
            <a:noFill/>
          </a:ln>
        </p:spPr>
        <p:txBody>
          <a:bodyPr spcFirstLastPara="1" wrap="square" lIns="91425" tIns="45700" rIns="91425" bIns="45700" anchor="t" anchorCtr="0">
            <a:noAutofit/>
          </a:bodyPr>
          <a:lstStyle>
            <a:lvl1pPr marL="457200" lvl="0" indent="-228600" algn="ctr">
              <a:spcBef>
                <a:spcPts val="320"/>
              </a:spcBef>
              <a:spcAft>
                <a:spcPts val="0"/>
              </a:spcAft>
              <a:buSzPts val="1840"/>
              <a:buNone/>
              <a:defRPr sz="1600"/>
            </a:lvl1pPr>
            <a:lvl2pPr marL="914400" lvl="1" indent="-228600" algn="l">
              <a:spcBef>
                <a:spcPts val="600"/>
              </a:spcBef>
              <a:spcAft>
                <a:spcPts val="0"/>
              </a:spcAft>
              <a:buSzPts val="1380"/>
              <a:buNone/>
              <a:defRPr sz="1200"/>
            </a:lvl2pPr>
            <a:lvl3pPr marL="1371600" lvl="2" indent="-228600" algn="l">
              <a:spcBef>
                <a:spcPts val="600"/>
              </a:spcBef>
              <a:spcAft>
                <a:spcPts val="0"/>
              </a:spcAft>
              <a:buSzPts val="1150"/>
              <a:buNone/>
              <a:defRPr sz="1000"/>
            </a:lvl3pPr>
            <a:lvl4pPr marL="1828800" lvl="3" indent="-228600" algn="l">
              <a:spcBef>
                <a:spcPts val="600"/>
              </a:spcBef>
              <a:spcAft>
                <a:spcPts val="0"/>
              </a:spcAft>
              <a:buSzPts val="1035"/>
              <a:buNone/>
              <a:defRPr sz="900"/>
            </a:lvl4pPr>
            <a:lvl5pPr marL="2286000" lvl="4" indent="-228600" algn="l">
              <a:spcBef>
                <a:spcPts val="600"/>
              </a:spcBef>
              <a:spcAft>
                <a:spcPts val="0"/>
              </a:spcAft>
              <a:buSzPts val="1035"/>
              <a:buNone/>
              <a:defRPr sz="900"/>
            </a:lvl5pPr>
            <a:lvl6pPr marL="2743200" lvl="5" indent="-228600" algn="l">
              <a:spcBef>
                <a:spcPts val="600"/>
              </a:spcBef>
              <a:spcAft>
                <a:spcPts val="0"/>
              </a:spcAft>
              <a:buSzPts val="1035"/>
              <a:buNone/>
              <a:defRPr sz="900"/>
            </a:lvl6pPr>
            <a:lvl7pPr marL="3200400" lvl="6" indent="-228600" algn="l">
              <a:spcBef>
                <a:spcPts val="600"/>
              </a:spcBef>
              <a:spcAft>
                <a:spcPts val="0"/>
              </a:spcAft>
              <a:buSzPts val="1035"/>
              <a:buNone/>
              <a:defRPr sz="900"/>
            </a:lvl7pPr>
            <a:lvl8pPr marL="3657600" lvl="7" indent="-228600" algn="l">
              <a:spcBef>
                <a:spcPts val="600"/>
              </a:spcBef>
              <a:spcAft>
                <a:spcPts val="0"/>
              </a:spcAft>
              <a:buSzPts val="1035"/>
              <a:buNone/>
              <a:defRPr sz="900"/>
            </a:lvl8pPr>
            <a:lvl9pPr marL="4114800" lvl="8" indent="-228600" algn="l">
              <a:spcBef>
                <a:spcPts val="600"/>
              </a:spcBef>
              <a:spcAft>
                <a:spcPts val="600"/>
              </a:spcAft>
              <a:buSzPts val="1035"/>
              <a:buNone/>
              <a:defRPr sz="900"/>
            </a:lvl9pPr>
          </a:lstStyle>
          <a:p>
            <a:endParaRPr/>
          </a:p>
        </p:txBody>
      </p:sp>
      <p:sp>
        <p:nvSpPr>
          <p:cNvPr id="89" name="Google Shape;89;p11"/>
          <p:cNvSpPr txBox="1">
            <a:spLocks noGrp="1"/>
          </p:cNvSpPr>
          <p:nvPr>
            <p:ph type="dt" idx="10"/>
          </p:nvPr>
        </p:nvSpPr>
        <p:spPr>
          <a:xfrm>
            <a:off x="6356670" y="5960533"/>
            <a:ext cx="1148283" cy="2794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11"/>
          <p:cNvSpPr txBox="1">
            <a:spLocks noGrp="1"/>
          </p:cNvSpPr>
          <p:nvPr>
            <p:ph type="ftr" idx="11"/>
          </p:nvPr>
        </p:nvSpPr>
        <p:spPr>
          <a:xfrm>
            <a:off x="1176865" y="5960533"/>
            <a:ext cx="5104667" cy="2794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11"/>
          <p:cNvSpPr txBox="1">
            <a:spLocks noGrp="1"/>
          </p:cNvSpPr>
          <p:nvPr>
            <p:ph type="sldNum" idx="12"/>
          </p:nvPr>
        </p:nvSpPr>
        <p:spPr>
          <a:xfrm>
            <a:off x="7580091" y="5960533"/>
            <a:ext cx="395510" cy="2794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nl-NL"/>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el en bijschrift">
  <p:cSld name="Titel en bijschrift">
    <p:spTree>
      <p:nvGrpSpPr>
        <p:cNvPr id="1" name="Shape 92"/>
        <p:cNvGrpSpPr/>
        <p:nvPr/>
      </p:nvGrpSpPr>
      <p:grpSpPr>
        <a:xfrm>
          <a:off x="0" y="0"/>
          <a:ext cx="0" cy="0"/>
          <a:chOff x="0" y="0"/>
          <a:chExt cx="0" cy="0"/>
        </a:xfrm>
      </p:grpSpPr>
      <p:sp>
        <p:nvSpPr>
          <p:cNvPr id="93" name="Google Shape;93;p12"/>
          <p:cNvSpPr txBox="1">
            <a:spLocks noGrp="1"/>
          </p:cNvSpPr>
          <p:nvPr>
            <p:ph type="title"/>
          </p:nvPr>
        </p:nvSpPr>
        <p:spPr>
          <a:xfrm>
            <a:off x="1176866" y="906873"/>
            <a:ext cx="6798734" cy="309786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rgbClr val="262626"/>
              </a:buClr>
              <a:buSzPts val="3200"/>
              <a:buFont typeface="Garamond"/>
              <a:buNone/>
              <a:defRPr sz="32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12"/>
          <p:cNvSpPr txBox="1">
            <a:spLocks noGrp="1"/>
          </p:cNvSpPr>
          <p:nvPr>
            <p:ph type="body" idx="1"/>
          </p:nvPr>
        </p:nvSpPr>
        <p:spPr>
          <a:xfrm>
            <a:off x="1176865" y="4275666"/>
            <a:ext cx="6798736" cy="1600202"/>
          </a:xfrm>
          <a:prstGeom prst="rect">
            <a:avLst/>
          </a:prstGeom>
          <a:noFill/>
          <a:ln>
            <a:noFill/>
          </a:ln>
        </p:spPr>
        <p:txBody>
          <a:bodyPr spcFirstLastPara="1" wrap="square" lIns="91425" tIns="45700" rIns="91425" bIns="45700" anchor="ctr" anchorCtr="0">
            <a:noAutofit/>
          </a:bodyPr>
          <a:lstStyle>
            <a:lvl1pPr marL="457200" lvl="0" indent="-228600" algn="ctr">
              <a:spcBef>
                <a:spcPts val="400"/>
              </a:spcBef>
              <a:spcAft>
                <a:spcPts val="0"/>
              </a:spcAft>
              <a:buSzPts val="2300"/>
              <a:buNone/>
              <a:defRPr sz="2000">
                <a:solidFill>
                  <a:schemeClr val="dk1"/>
                </a:solidFill>
              </a:defRPr>
            </a:lvl1pPr>
            <a:lvl2pPr marL="914400" lvl="1" indent="-228600" algn="l">
              <a:spcBef>
                <a:spcPts val="600"/>
              </a:spcBef>
              <a:spcAft>
                <a:spcPts val="0"/>
              </a:spcAft>
              <a:buSzPts val="2070"/>
              <a:buNone/>
              <a:defRPr sz="1800">
                <a:solidFill>
                  <a:srgbClr val="888888"/>
                </a:solidFill>
              </a:defRPr>
            </a:lvl2pPr>
            <a:lvl3pPr marL="1371600" lvl="2" indent="-228600" algn="l">
              <a:spcBef>
                <a:spcPts val="600"/>
              </a:spcBef>
              <a:spcAft>
                <a:spcPts val="0"/>
              </a:spcAft>
              <a:buSzPts val="1840"/>
              <a:buNone/>
              <a:defRPr sz="1600">
                <a:solidFill>
                  <a:srgbClr val="888888"/>
                </a:solidFill>
              </a:defRPr>
            </a:lvl3pPr>
            <a:lvl4pPr marL="1828800" lvl="3" indent="-228600" algn="l">
              <a:spcBef>
                <a:spcPts val="600"/>
              </a:spcBef>
              <a:spcAft>
                <a:spcPts val="0"/>
              </a:spcAft>
              <a:buSzPts val="1610"/>
              <a:buNone/>
              <a:defRPr sz="1400">
                <a:solidFill>
                  <a:srgbClr val="888888"/>
                </a:solidFill>
              </a:defRPr>
            </a:lvl4pPr>
            <a:lvl5pPr marL="2286000" lvl="4" indent="-228600" algn="l">
              <a:spcBef>
                <a:spcPts val="600"/>
              </a:spcBef>
              <a:spcAft>
                <a:spcPts val="0"/>
              </a:spcAft>
              <a:buSzPts val="1610"/>
              <a:buNone/>
              <a:defRPr sz="1400">
                <a:solidFill>
                  <a:srgbClr val="888888"/>
                </a:solidFill>
              </a:defRPr>
            </a:lvl5pPr>
            <a:lvl6pPr marL="2743200" lvl="5" indent="-228600" algn="l">
              <a:spcBef>
                <a:spcPts val="600"/>
              </a:spcBef>
              <a:spcAft>
                <a:spcPts val="0"/>
              </a:spcAft>
              <a:buSzPts val="1610"/>
              <a:buNone/>
              <a:defRPr sz="1400">
                <a:solidFill>
                  <a:srgbClr val="888888"/>
                </a:solidFill>
              </a:defRPr>
            </a:lvl6pPr>
            <a:lvl7pPr marL="3200400" lvl="6" indent="-228600" algn="l">
              <a:spcBef>
                <a:spcPts val="600"/>
              </a:spcBef>
              <a:spcAft>
                <a:spcPts val="0"/>
              </a:spcAft>
              <a:buSzPts val="1610"/>
              <a:buNone/>
              <a:defRPr sz="1400">
                <a:solidFill>
                  <a:srgbClr val="888888"/>
                </a:solidFill>
              </a:defRPr>
            </a:lvl7pPr>
            <a:lvl8pPr marL="3657600" lvl="7" indent="-228600" algn="l">
              <a:spcBef>
                <a:spcPts val="600"/>
              </a:spcBef>
              <a:spcAft>
                <a:spcPts val="0"/>
              </a:spcAft>
              <a:buSzPts val="1610"/>
              <a:buNone/>
              <a:defRPr sz="1400">
                <a:solidFill>
                  <a:srgbClr val="888888"/>
                </a:solidFill>
              </a:defRPr>
            </a:lvl8pPr>
            <a:lvl9pPr marL="4114800" lvl="8" indent="-228600" algn="l">
              <a:spcBef>
                <a:spcPts val="600"/>
              </a:spcBef>
              <a:spcAft>
                <a:spcPts val="600"/>
              </a:spcAft>
              <a:buSzPts val="1610"/>
              <a:buNone/>
              <a:defRPr sz="1400">
                <a:solidFill>
                  <a:srgbClr val="888888"/>
                </a:solidFill>
              </a:defRPr>
            </a:lvl9pPr>
          </a:lstStyle>
          <a:p>
            <a:endParaRPr/>
          </a:p>
        </p:txBody>
      </p:sp>
      <p:sp>
        <p:nvSpPr>
          <p:cNvPr id="95" name="Google Shape;95;p12"/>
          <p:cNvSpPr txBox="1">
            <a:spLocks noGrp="1"/>
          </p:cNvSpPr>
          <p:nvPr>
            <p:ph type="dt" idx="10"/>
          </p:nvPr>
        </p:nvSpPr>
        <p:spPr>
          <a:xfrm>
            <a:off x="6356670" y="5960533"/>
            <a:ext cx="1148283" cy="2794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12"/>
          <p:cNvSpPr txBox="1">
            <a:spLocks noGrp="1"/>
          </p:cNvSpPr>
          <p:nvPr>
            <p:ph type="ftr" idx="11"/>
          </p:nvPr>
        </p:nvSpPr>
        <p:spPr>
          <a:xfrm>
            <a:off x="1176865" y="5960533"/>
            <a:ext cx="5104667" cy="2794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12"/>
          <p:cNvSpPr txBox="1">
            <a:spLocks noGrp="1"/>
          </p:cNvSpPr>
          <p:nvPr>
            <p:ph type="sldNum" idx="12"/>
          </p:nvPr>
        </p:nvSpPr>
        <p:spPr>
          <a:xfrm>
            <a:off x="7580091" y="5960533"/>
            <a:ext cx="395510" cy="2794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nl-NL"/>
              <a:t>‹nr.›</a:t>
            </a:fld>
            <a:endParaRPr/>
          </a:p>
        </p:txBody>
      </p:sp>
      <p:cxnSp>
        <p:nvCxnSpPr>
          <p:cNvPr id="98" name="Google Shape;98;p12"/>
          <p:cNvCxnSpPr/>
          <p:nvPr/>
        </p:nvCxnSpPr>
        <p:spPr>
          <a:xfrm>
            <a:off x="1278465" y="4140199"/>
            <a:ext cx="6606425" cy="0"/>
          </a:xfrm>
          <a:prstGeom prst="straightConnector1">
            <a:avLst/>
          </a:prstGeom>
          <a:noFill/>
          <a:ln w="15875" cap="flat" cmpd="sng">
            <a:solidFill>
              <a:schemeClr val="accent1"/>
            </a:solidFill>
            <a:prstDash val="solid"/>
            <a:round/>
            <a:headEnd type="none" w="sm" len="sm"/>
            <a:tailEnd type="none" w="sm" len="sm"/>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iteraat met bijschrift">
  <p:cSld name="Citeraat met bijschrift">
    <p:spTree>
      <p:nvGrpSpPr>
        <p:cNvPr id="1" name="Shape 99"/>
        <p:cNvGrpSpPr/>
        <p:nvPr/>
      </p:nvGrpSpPr>
      <p:grpSpPr>
        <a:xfrm>
          <a:off x="0" y="0"/>
          <a:ext cx="0" cy="0"/>
          <a:chOff x="0" y="0"/>
          <a:chExt cx="0" cy="0"/>
        </a:xfrm>
      </p:grpSpPr>
      <p:sp>
        <p:nvSpPr>
          <p:cNvPr id="100" name="Google Shape;100;p13"/>
          <p:cNvSpPr txBox="1">
            <a:spLocks noGrp="1"/>
          </p:cNvSpPr>
          <p:nvPr>
            <p:ph type="title"/>
          </p:nvPr>
        </p:nvSpPr>
        <p:spPr>
          <a:xfrm>
            <a:off x="1334333" y="982132"/>
            <a:ext cx="6400250" cy="2370668"/>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3200"/>
              <a:buFont typeface="Garamond"/>
              <a:buNone/>
              <a:defRPr sz="3200" b="0" cap="none">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1" name="Google Shape;101;p13"/>
          <p:cNvSpPr txBox="1">
            <a:spLocks noGrp="1"/>
          </p:cNvSpPr>
          <p:nvPr>
            <p:ph type="body" idx="1"/>
          </p:nvPr>
        </p:nvSpPr>
        <p:spPr>
          <a:xfrm>
            <a:off x="1600200" y="3352799"/>
            <a:ext cx="5892798" cy="651933"/>
          </a:xfrm>
          <a:prstGeom prst="rect">
            <a:avLst/>
          </a:prstGeom>
          <a:noFill/>
          <a:ln>
            <a:noFill/>
          </a:ln>
        </p:spPr>
        <p:txBody>
          <a:bodyPr spcFirstLastPara="1" wrap="square" lIns="91425" tIns="45700" rIns="91425" bIns="45700" anchor="ctr" anchorCtr="0">
            <a:noAutofit/>
          </a:bodyPr>
          <a:lstStyle>
            <a:lvl1pPr marL="457200" lvl="0" indent="-228600" algn="r">
              <a:spcBef>
                <a:spcPts val="360"/>
              </a:spcBef>
              <a:spcAft>
                <a:spcPts val="0"/>
              </a:spcAft>
              <a:buSzPts val="2070"/>
              <a:buFont typeface="Garamond"/>
              <a:buNone/>
              <a:defRPr sz="1800"/>
            </a:lvl1pPr>
            <a:lvl2pPr marL="914400" lvl="1" indent="-228600" algn="l">
              <a:spcBef>
                <a:spcPts val="600"/>
              </a:spcBef>
              <a:spcAft>
                <a:spcPts val="0"/>
              </a:spcAft>
              <a:buSzPts val="2300"/>
              <a:buFont typeface="Garamond"/>
              <a:buNone/>
              <a:defRPr/>
            </a:lvl2pPr>
            <a:lvl3pPr marL="1371600" lvl="2" indent="-228600" algn="l">
              <a:spcBef>
                <a:spcPts val="600"/>
              </a:spcBef>
              <a:spcAft>
                <a:spcPts val="0"/>
              </a:spcAft>
              <a:buSzPts val="2070"/>
              <a:buFont typeface="Garamond"/>
              <a:buNone/>
              <a:defRPr/>
            </a:lvl3pPr>
            <a:lvl4pPr marL="1828800" lvl="3" indent="-228600" algn="l">
              <a:spcBef>
                <a:spcPts val="600"/>
              </a:spcBef>
              <a:spcAft>
                <a:spcPts val="0"/>
              </a:spcAft>
              <a:buSzPts val="1840"/>
              <a:buFont typeface="Garamond"/>
              <a:buNone/>
              <a:defRPr/>
            </a:lvl4pPr>
            <a:lvl5pPr marL="2286000" lvl="4" indent="-228600" algn="l">
              <a:spcBef>
                <a:spcPts val="600"/>
              </a:spcBef>
              <a:spcAft>
                <a:spcPts val="0"/>
              </a:spcAft>
              <a:buSzPts val="1610"/>
              <a:buFont typeface="Garamond"/>
              <a:buNone/>
              <a:defRPr/>
            </a:lvl5pPr>
            <a:lvl6pPr marL="2743200" lvl="5" indent="-360045" algn="l">
              <a:spcBef>
                <a:spcPts val="600"/>
              </a:spcBef>
              <a:spcAft>
                <a:spcPts val="0"/>
              </a:spcAft>
              <a:buSzPts val="2070"/>
              <a:buChar char="•"/>
              <a:defRPr/>
            </a:lvl6pPr>
            <a:lvl7pPr marL="3200400" lvl="6" indent="-360045" algn="l">
              <a:spcBef>
                <a:spcPts val="600"/>
              </a:spcBef>
              <a:spcAft>
                <a:spcPts val="0"/>
              </a:spcAft>
              <a:buSzPts val="2070"/>
              <a:buChar char="•"/>
              <a:defRPr/>
            </a:lvl7pPr>
            <a:lvl8pPr marL="3657600" lvl="7" indent="-360045" algn="l">
              <a:spcBef>
                <a:spcPts val="600"/>
              </a:spcBef>
              <a:spcAft>
                <a:spcPts val="0"/>
              </a:spcAft>
              <a:buSzPts val="2070"/>
              <a:buChar char="•"/>
              <a:defRPr/>
            </a:lvl8pPr>
            <a:lvl9pPr marL="4114800" lvl="8" indent="-360045" algn="l">
              <a:spcBef>
                <a:spcPts val="600"/>
              </a:spcBef>
              <a:spcAft>
                <a:spcPts val="600"/>
              </a:spcAft>
              <a:buSzPts val="2070"/>
              <a:buChar char="•"/>
              <a:defRPr/>
            </a:lvl9pPr>
          </a:lstStyle>
          <a:p>
            <a:endParaRPr/>
          </a:p>
        </p:txBody>
      </p:sp>
      <p:sp>
        <p:nvSpPr>
          <p:cNvPr id="102" name="Google Shape;102;p13"/>
          <p:cNvSpPr txBox="1">
            <a:spLocks noGrp="1"/>
          </p:cNvSpPr>
          <p:nvPr>
            <p:ph type="body" idx="2"/>
          </p:nvPr>
        </p:nvSpPr>
        <p:spPr>
          <a:xfrm>
            <a:off x="1176863" y="4343400"/>
            <a:ext cx="6798738" cy="1532467"/>
          </a:xfrm>
          <a:prstGeom prst="rect">
            <a:avLst/>
          </a:prstGeom>
          <a:noFill/>
          <a:ln>
            <a:noFill/>
          </a:ln>
        </p:spPr>
        <p:txBody>
          <a:bodyPr spcFirstLastPara="1" wrap="square" lIns="91425" tIns="45700" rIns="91425" bIns="45700" anchor="ctr" anchorCtr="0">
            <a:noAutofit/>
          </a:bodyPr>
          <a:lstStyle>
            <a:lvl1pPr marL="457200" lvl="0" indent="-228600" algn="ctr">
              <a:spcBef>
                <a:spcPts val="400"/>
              </a:spcBef>
              <a:spcAft>
                <a:spcPts val="0"/>
              </a:spcAft>
              <a:buSzPts val="2300"/>
              <a:buNone/>
              <a:defRPr sz="2000">
                <a:solidFill>
                  <a:schemeClr val="dk1"/>
                </a:solidFill>
              </a:defRPr>
            </a:lvl1pPr>
            <a:lvl2pPr marL="914400" lvl="1" indent="-228600" algn="l">
              <a:spcBef>
                <a:spcPts val="600"/>
              </a:spcBef>
              <a:spcAft>
                <a:spcPts val="0"/>
              </a:spcAft>
              <a:buSzPts val="2070"/>
              <a:buNone/>
              <a:defRPr sz="1800">
                <a:solidFill>
                  <a:srgbClr val="888888"/>
                </a:solidFill>
              </a:defRPr>
            </a:lvl2pPr>
            <a:lvl3pPr marL="1371600" lvl="2" indent="-228600" algn="l">
              <a:spcBef>
                <a:spcPts val="600"/>
              </a:spcBef>
              <a:spcAft>
                <a:spcPts val="0"/>
              </a:spcAft>
              <a:buSzPts val="1840"/>
              <a:buNone/>
              <a:defRPr sz="1600">
                <a:solidFill>
                  <a:srgbClr val="888888"/>
                </a:solidFill>
              </a:defRPr>
            </a:lvl3pPr>
            <a:lvl4pPr marL="1828800" lvl="3" indent="-228600" algn="l">
              <a:spcBef>
                <a:spcPts val="600"/>
              </a:spcBef>
              <a:spcAft>
                <a:spcPts val="0"/>
              </a:spcAft>
              <a:buSzPts val="1610"/>
              <a:buNone/>
              <a:defRPr sz="1400">
                <a:solidFill>
                  <a:srgbClr val="888888"/>
                </a:solidFill>
              </a:defRPr>
            </a:lvl4pPr>
            <a:lvl5pPr marL="2286000" lvl="4" indent="-228600" algn="l">
              <a:spcBef>
                <a:spcPts val="600"/>
              </a:spcBef>
              <a:spcAft>
                <a:spcPts val="0"/>
              </a:spcAft>
              <a:buSzPts val="1610"/>
              <a:buNone/>
              <a:defRPr sz="1400">
                <a:solidFill>
                  <a:srgbClr val="888888"/>
                </a:solidFill>
              </a:defRPr>
            </a:lvl5pPr>
            <a:lvl6pPr marL="2743200" lvl="5" indent="-228600" algn="l">
              <a:spcBef>
                <a:spcPts val="600"/>
              </a:spcBef>
              <a:spcAft>
                <a:spcPts val="0"/>
              </a:spcAft>
              <a:buSzPts val="1610"/>
              <a:buNone/>
              <a:defRPr sz="1400">
                <a:solidFill>
                  <a:srgbClr val="888888"/>
                </a:solidFill>
              </a:defRPr>
            </a:lvl6pPr>
            <a:lvl7pPr marL="3200400" lvl="6" indent="-228600" algn="l">
              <a:spcBef>
                <a:spcPts val="600"/>
              </a:spcBef>
              <a:spcAft>
                <a:spcPts val="0"/>
              </a:spcAft>
              <a:buSzPts val="1610"/>
              <a:buNone/>
              <a:defRPr sz="1400">
                <a:solidFill>
                  <a:srgbClr val="888888"/>
                </a:solidFill>
              </a:defRPr>
            </a:lvl7pPr>
            <a:lvl8pPr marL="3657600" lvl="7" indent="-228600" algn="l">
              <a:spcBef>
                <a:spcPts val="600"/>
              </a:spcBef>
              <a:spcAft>
                <a:spcPts val="0"/>
              </a:spcAft>
              <a:buSzPts val="1610"/>
              <a:buNone/>
              <a:defRPr sz="1400">
                <a:solidFill>
                  <a:srgbClr val="888888"/>
                </a:solidFill>
              </a:defRPr>
            </a:lvl8pPr>
            <a:lvl9pPr marL="4114800" lvl="8" indent="-228600" algn="l">
              <a:spcBef>
                <a:spcPts val="600"/>
              </a:spcBef>
              <a:spcAft>
                <a:spcPts val="600"/>
              </a:spcAft>
              <a:buSzPts val="1610"/>
              <a:buNone/>
              <a:defRPr sz="1400">
                <a:solidFill>
                  <a:srgbClr val="888888"/>
                </a:solidFill>
              </a:defRPr>
            </a:lvl9pPr>
          </a:lstStyle>
          <a:p>
            <a:endParaRPr/>
          </a:p>
        </p:txBody>
      </p:sp>
      <p:sp>
        <p:nvSpPr>
          <p:cNvPr id="103" name="Google Shape;103;p13"/>
          <p:cNvSpPr txBox="1">
            <a:spLocks noGrp="1"/>
          </p:cNvSpPr>
          <p:nvPr>
            <p:ph type="dt" idx="10"/>
          </p:nvPr>
        </p:nvSpPr>
        <p:spPr>
          <a:xfrm>
            <a:off x="6356670" y="5960533"/>
            <a:ext cx="1148283" cy="2794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4" name="Google Shape;104;p13"/>
          <p:cNvSpPr txBox="1">
            <a:spLocks noGrp="1"/>
          </p:cNvSpPr>
          <p:nvPr>
            <p:ph type="ftr" idx="11"/>
          </p:nvPr>
        </p:nvSpPr>
        <p:spPr>
          <a:xfrm>
            <a:off x="1176865" y="5960533"/>
            <a:ext cx="5104667" cy="2794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5" name="Google Shape;105;p13"/>
          <p:cNvSpPr txBox="1">
            <a:spLocks noGrp="1"/>
          </p:cNvSpPr>
          <p:nvPr>
            <p:ph type="sldNum" idx="12"/>
          </p:nvPr>
        </p:nvSpPr>
        <p:spPr>
          <a:xfrm>
            <a:off x="7580091" y="5960533"/>
            <a:ext cx="395510" cy="2794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nl-NL"/>
              <a:t>‹nr.›</a:t>
            </a:fld>
            <a:endParaRPr/>
          </a:p>
        </p:txBody>
      </p:sp>
      <p:sp>
        <p:nvSpPr>
          <p:cNvPr id="106" name="Google Shape;106;p13"/>
          <p:cNvSpPr txBox="1"/>
          <p:nvPr/>
        </p:nvSpPr>
        <p:spPr>
          <a:xfrm>
            <a:off x="849969" y="905362"/>
            <a:ext cx="457319"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nl-NL" sz="7200" b="0" i="0" u="none" strike="noStrike" cap="none">
                <a:solidFill>
                  <a:schemeClr val="dk1"/>
                </a:solidFill>
                <a:latin typeface="Garamond"/>
                <a:ea typeface="Garamond"/>
                <a:cs typeface="Garamond"/>
                <a:sym typeface="Garamond"/>
              </a:rPr>
              <a:t>“</a:t>
            </a:r>
            <a:endParaRPr/>
          </a:p>
        </p:txBody>
      </p:sp>
      <p:sp>
        <p:nvSpPr>
          <p:cNvPr id="107" name="Google Shape;107;p13"/>
          <p:cNvSpPr txBox="1"/>
          <p:nvPr/>
        </p:nvSpPr>
        <p:spPr>
          <a:xfrm>
            <a:off x="7633503" y="2827870"/>
            <a:ext cx="457319" cy="584776"/>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nl-NL" sz="7200" b="0" i="0" u="none" strike="noStrike" cap="none">
                <a:solidFill>
                  <a:schemeClr val="dk1"/>
                </a:solidFill>
                <a:latin typeface="Garamond"/>
                <a:ea typeface="Garamond"/>
                <a:cs typeface="Garamond"/>
                <a:sym typeface="Garamond"/>
              </a:rPr>
              <a:t>”</a:t>
            </a:r>
            <a:endParaRPr/>
          </a:p>
        </p:txBody>
      </p:sp>
      <p:cxnSp>
        <p:nvCxnSpPr>
          <p:cNvPr id="108" name="Google Shape;108;p13"/>
          <p:cNvCxnSpPr/>
          <p:nvPr/>
        </p:nvCxnSpPr>
        <p:spPr>
          <a:xfrm>
            <a:off x="1278466" y="4140199"/>
            <a:ext cx="6595534" cy="0"/>
          </a:xfrm>
          <a:prstGeom prst="straightConnector1">
            <a:avLst/>
          </a:prstGeom>
          <a:noFill/>
          <a:ln w="15875" cap="flat" cmpd="sng">
            <a:solidFill>
              <a:schemeClr val="accent1"/>
            </a:solidFill>
            <a:prstDash val="solid"/>
            <a:round/>
            <a:headEnd type="none" w="sm" len="sm"/>
            <a:tailEnd type="none" w="sm" len="sm"/>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Naamkaartje">
  <p:cSld name="Naamkaartje">
    <p:spTree>
      <p:nvGrpSpPr>
        <p:cNvPr id="1" name="Shape 109"/>
        <p:cNvGrpSpPr/>
        <p:nvPr/>
      </p:nvGrpSpPr>
      <p:grpSpPr>
        <a:xfrm>
          <a:off x="0" y="0"/>
          <a:ext cx="0" cy="0"/>
          <a:chOff x="0" y="0"/>
          <a:chExt cx="0" cy="0"/>
        </a:xfrm>
      </p:grpSpPr>
      <p:sp>
        <p:nvSpPr>
          <p:cNvPr id="110" name="Google Shape;110;p14"/>
          <p:cNvSpPr txBox="1">
            <a:spLocks noGrp="1"/>
          </p:cNvSpPr>
          <p:nvPr>
            <p:ph type="title"/>
          </p:nvPr>
        </p:nvSpPr>
        <p:spPr>
          <a:xfrm>
            <a:off x="1176869" y="3308581"/>
            <a:ext cx="6798728" cy="14688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rgbClr val="262626"/>
              </a:buClr>
              <a:buSzPts val="3200"/>
              <a:buFont typeface="Garamond"/>
              <a:buNone/>
              <a:defRPr sz="32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1" name="Google Shape;111;p14"/>
          <p:cNvSpPr txBox="1">
            <a:spLocks noGrp="1"/>
          </p:cNvSpPr>
          <p:nvPr>
            <p:ph type="body" idx="1"/>
          </p:nvPr>
        </p:nvSpPr>
        <p:spPr>
          <a:xfrm>
            <a:off x="1176868" y="4777381"/>
            <a:ext cx="6798730" cy="860400"/>
          </a:xfrm>
          <a:prstGeom prst="rect">
            <a:avLst/>
          </a:prstGeom>
          <a:noFill/>
          <a:ln>
            <a:noFill/>
          </a:ln>
        </p:spPr>
        <p:txBody>
          <a:bodyPr spcFirstLastPara="1" wrap="square" lIns="91425" tIns="45700" rIns="91425" bIns="45700" anchor="t" anchorCtr="0">
            <a:noAutofit/>
          </a:bodyPr>
          <a:lstStyle>
            <a:lvl1pPr marL="457200" lvl="0" indent="-228600" algn="l">
              <a:spcBef>
                <a:spcPts val="360"/>
              </a:spcBef>
              <a:spcAft>
                <a:spcPts val="0"/>
              </a:spcAft>
              <a:buSzPts val="2070"/>
              <a:buNone/>
              <a:defRPr sz="1800">
                <a:solidFill>
                  <a:schemeClr val="dk1"/>
                </a:solidFill>
              </a:defRPr>
            </a:lvl1pPr>
            <a:lvl2pPr marL="914400" lvl="1" indent="-228600" algn="l">
              <a:spcBef>
                <a:spcPts val="600"/>
              </a:spcBef>
              <a:spcAft>
                <a:spcPts val="0"/>
              </a:spcAft>
              <a:buSzPts val="2070"/>
              <a:buNone/>
              <a:defRPr sz="1800">
                <a:solidFill>
                  <a:srgbClr val="888888"/>
                </a:solidFill>
              </a:defRPr>
            </a:lvl2pPr>
            <a:lvl3pPr marL="1371600" lvl="2" indent="-228600" algn="l">
              <a:spcBef>
                <a:spcPts val="600"/>
              </a:spcBef>
              <a:spcAft>
                <a:spcPts val="0"/>
              </a:spcAft>
              <a:buSzPts val="1840"/>
              <a:buNone/>
              <a:defRPr sz="1600">
                <a:solidFill>
                  <a:srgbClr val="888888"/>
                </a:solidFill>
              </a:defRPr>
            </a:lvl3pPr>
            <a:lvl4pPr marL="1828800" lvl="3" indent="-228600" algn="l">
              <a:spcBef>
                <a:spcPts val="600"/>
              </a:spcBef>
              <a:spcAft>
                <a:spcPts val="0"/>
              </a:spcAft>
              <a:buSzPts val="1610"/>
              <a:buNone/>
              <a:defRPr sz="1400">
                <a:solidFill>
                  <a:srgbClr val="888888"/>
                </a:solidFill>
              </a:defRPr>
            </a:lvl4pPr>
            <a:lvl5pPr marL="2286000" lvl="4" indent="-228600" algn="l">
              <a:spcBef>
                <a:spcPts val="600"/>
              </a:spcBef>
              <a:spcAft>
                <a:spcPts val="0"/>
              </a:spcAft>
              <a:buSzPts val="1610"/>
              <a:buNone/>
              <a:defRPr sz="1400">
                <a:solidFill>
                  <a:srgbClr val="888888"/>
                </a:solidFill>
              </a:defRPr>
            </a:lvl5pPr>
            <a:lvl6pPr marL="2743200" lvl="5" indent="-228600" algn="l">
              <a:spcBef>
                <a:spcPts val="600"/>
              </a:spcBef>
              <a:spcAft>
                <a:spcPts val="0"/>
              </a:spcAft>
              <a:buSzPts val="1610"/>
              <a:buNone/>
              <a:defRPr sz="1400">
                <a:solidFill>
                  <a:srgbClr val="888888"/>
                </a:solidFill>
              </a:defRPr>
            </a:lvl6pPr>
            <a:lvl7pPr marL="3200400" lvl="6" indent="-228600" algn="l">
              <a:spcBef>
                <a:spcPts val="600"/>
              </a:spcBef>
              <a:spcAft>
                <a:spcPts val="0"/>
              </a:spcAft>
              <a:buSzPts val="1610"/>
              <a:buNone/>
              <a:defRPr sz="1400">
                <a:solidFill>
                  <a:srgbClr val="888888"/>
                </a:solidFill>
              </a:defRPr>
            </a:lvl7pPr>
            <a:lvl8pPr marL="3657600" lvl="7" indent="-228600" algn="l">
              <a:spcBef>
                <a:spcPts val="600"/>
              </a:spcBef>
              <a:spcAft>
                <a:spcPts val="0"/>
              </a:spcAft>
              <a:buSzPts val="1610"/>
              <a:buNone/>
              <a:defRPr sz="1400">
                <a:solidFill>
                  <a:srgbClr val="888888"/>
                </a:solidFill>
              </a:defRPr>
            </a:lvl8pPr>
            <a:lvl9pPr marL="4114800" lvl="8" indent="-228600" algn="l">
              <a:spcBef>
                <a:spcPts val="600"/>
              </a:spcBef>
              <a:spcAft>
                <a:spcPts val="600"/>
              </a:spcAft>
              <a:buSzPts val="1610"/>
              <a:buNone/>
              <a:defRPr sz="1400">
                <a:solidFill>
                  <a:srgbClr val="888888"/>
                </a:solidFill>
              </a:defRPr>
            </a:lvl9pPr>
          </a:lstStyle>
          <a:p>
            <a:endParaRPr/>
          </a:p>
        </p:txBody>
      </p:sp>
      <p:sp>
        <p:nvSpPr>
          <p:cNvPr id="112" name="Google Shape;112;p14"/>
          <p:cNvSpPr txBox="1">
            <a:spLocks noGrp="1"/>
          </p:cNvSpPr>
          <p:nvPr>
            <p:ph type="dt" idx="10"/>
          </p:nvPr>
        </p:nvSpPr>
        <p:spPr>
          <a:xfrm>
            <a:off x="6356670" y="5960533"/>
            <a:ext cx="1148283" cy="2794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14"/>
          <p:cNvSpPr txBox="1">
            <a:spLocks noGrp="1"/>
          </p:cNvSpPr>
          <p:nvPr>
            <p:ph type="ftr" idx="11"/>
          </p:nvPr>
        </p:nvSpPr>
        <p:spPr>
          <a:xfrm>
            <a:off x="1176865" y="5960533"/>
            <a:ext cx="5104667" cy="2794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14"/>
          <p:cNvSpPr txBox="1">
            <a:spLocks noGrp="1"/>
          </p:cNvSpPr>
          <p:nvPr>
            <p:ph type="sldNum" idx="12"/>
          </p:nvPr>
        </p:nvSpPr>
        <p:spPr>
          <a:xfrm>
            <a:off x="7580091" y="5960533"/>
            <a:ext cx="395510" cy="2794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nl-NL"/>
              <a:t>‹nr.›</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fferte naamkaartje">
  <p:cSld name="Offerte naamkaartje">
    <p:spTree>
      <p:nvGrpSpPr>
        <p:cNvPr id="1" name="Shape 115"/>
        <p:cNvGrpSpPr/>
        <p:nvPr/>
      </p:nvGrpSpPr>
      <p:grpSpPr>
        <a:xfrm>
          <a:off x="0" y="0"/>
          <a:ext cx="0" cy="0"/>
          <a:chOff x="0" y="0"/>
          <a:chExt cx="0" cy="0"/>
        </a:xfrm>
      </p:grpSpPr>
      <p:sp>
        <p:nvSpPr>
          <p:cNvPr id="116" name="Google Shape;116;p15"/>
          <p:cNvSpPr txBox="1">
            <a:spLocks noGrp="1"/>
          </p:cNvSpPr>
          <p:nvPr>
            <p:ph type="title"/>
          </p:nvPr>
        </p:nvSpPr>
        <p:spPr>
          <a:xfrm>
            <a:off x="1409416" y="982132"/>
            <a:ext cx="6325168" cy="2243668"/>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3200"/>
              <a:buFont typeface="Garamond"/>
              <a:buNone/>
              <a:defRPr sz="3200" b="0" cap="none">
                <a:solidFill>
                  <a:schemeClr val="dk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7" name="Google Shape;117;p15"/>
          <p:cNvSpPr txBox="1">
            <a:spLocks noGrp="1"/>
          </p:cNvSpPr>
          <p:nvPr>
            <p:ph type="body" idx="1"/>
          </p:nvPr>
        </p:nvSpPr>
        <p:spPr>
          <a:xfrm>
            <a:off x="1176868" y="3639312"/>
            <a:ext cx="6798730" cy="886968"/>
          </a:xfrm>
          <a:prstGeom prst="rect">
            <a:avLst/>
          </a:prstGeom>
          <a:noFill/>
          <a:ln>
            <a:noFill/>
          </a:ln>
        </p:spPr>
        <p:txBody>
          <a:bodyPr spcFirstLastPara="1" wrap="square" lIns="91425" tIns="45700" rIns="91425" bIns="45700" anchor="b" anchorCtr="0">
            <a:noAutofit/>
          </a:bodyPr>
          <a:lstStyle>
            <a:lvl1pPr marL="457200" lvl="0" indent="-228600" algn="l">
              <a:spcBef>
                <a:spcPts val="0"/>
              </a:spcBef>
              <a:spcAft>
                <a:spcPts val="0"/>
              </a:spcAft>
              <a:buSzPts val="2300"/>
              <a:buNone/>
              <a:defRPr sz="2000">
                <a:solidFill>
                  <a:schemeClr val="dk1"/>
                </a:solidFill>
              </a:defRPr>
            </a:lvl1pPr>
            <a:lvl2pPr marL="914400" lvl="1" indent="-228600" algn="l">
              <a:spcBef>
                <a:spcPts val="600"/>
              </a:spcBef>
              <a:spcAft>
                <a:spcPts val="0"/>
              </a:spcAft>
              <a:buSzPts val="2070"/>
              <a:buNone/>
              <a:defRPr sz="1800">
                <a:solidFill>
                  <a:srgbClr val="888888"/>
                </a:solidFill>
              </a:defRPr>
            </a:lvl2pPr>
            <a:lvl3pPr marL="1371600" lvl="2" indent="-228600" algn="l">
              <a:spcBef>
                <a:spcPts val="600"/>
              </a:spcBef>
              <a:spcAft>
                <a:spcPts val="0"/>
              </a:spcAft>
              <a:buSzPts val="1840"/>
              <a:buNone/>
              <a:defRPr sz="1600">
                <a:solidFill>
                  <a:srgbClr val="888888"/>
                </a:solidFill>
              </a:defRPr>
            </a:lvl3pPr>
            <a:lvl4pPr marL="1828800" lvl="3" indent="-228600" algn="l">
              <a:spcBef>
                <a:spcPts val="600"/>
              </a:spcBef>
              <a:spcAft>
                <a:spcPts val="0"/>
              </a:spcAft>
              <a:buSzPts val="1610"/>
              <a:buNone/>
              <a:defRPr sz="1400">
                <a:solidFill>
                  <a:srgbClr val="888888"/>
                </a:solidFill>
              </a:defRPr>
            </a:lvl4pPr>
            <a:lvl5pPr marL="2286000" lvl="4" indent="-228600" algn="l">
              <a:spcBef>
                <a:spcPts val="600"/>
              </a:spcBef>
              <a:spcAft>
                <a:spcPts val="0"/>
              </a:spcAft>
              <a:buSzPts val="1610"/>
              <a:buNone/>
              <a:defRPr sz="1400">
                <a:solidFill>
                  <a:srgbClr val="888888"/>
                </a:solidFill>
              </a:defRPr>
            </a:lvl5pPr>
            <a:lvl6pPr marL="2743200" lvl="5" indent="-228600" algn="l">
              <a:spcBef>
                <a:spcPts val="600"/>
              </a:spcBef>
              <a:spcAft>
                <a:spcPts val="0"/>
              </a:spcAft>
              <a:buSzPts val="1610"/>
              <a:buNone/>
              <a:defRPr sz="1400">
                <a:solidFill>
                  <a:srgbClr val="888888"/>
                </a:solidFill>
              </a:defRPr>
            </a:lvl6pPr>
            <a:lvl7pPr marL="3200400" lvl="6" indent="-228600" algn="l">
              <a:spcBef>
                <a:spcPts val="600"/>
              </a:spcBef>
              <a:spcAft>
                <a:spcPts val="0"/>
              </a:spcAft>
              <a:buSzPts val="1610"/>
              <a:buNone/>
              <a:defRPr sz="1400">
                <a:solidFill>
                  <a:srgbClr val="888888"/>
                </a:solidFill>
              </a:defRPr>
            </a:lvl7pPr>
            <a:lvl8pPr marL="3657600" lvl="7" indent="-228600" algn="l">
              <a:spcBef>
                <a:spcPts val="600"/>
              </a:spcBef>
              <a:spcAft>
                <a:spcPts val="0"/>
              </a:spcAft>
              <a:buSzPts val="1610"/>
              <a:buNone/>
              <a:defRPr sz="1400">
                <a:solidFill>
                  <a:srgbClr val="888888"/>
                </a:solidFill>
              </a:defRPr>
            </a:lvl8pPr>
            <a:lvl9pPr marL="4114800" lvl="8" indent="-228600" algn="l">
              <a:spcBef>
                <a:spcPts val="600"/>
              </a:spcBef>
              <a:spcAft>
                <a:spcPts val="600"/>
              </a:spcAft>
              <a:buSzPts val="1610"/>
              <a:buNone/>
              <a:defRPr sz="1400">
                <a:solidFill>
                  <a:srgbClr val="888888"/>
                </a:solidFill>
              </a:defRPr>
            </a:lvl9pPr>
          </a:lstStyle>
          <a:p>
            <a:endParaRPr/>
          </a:p>
        </p:txBody>
      </p:sp>
      <p:sp>
        <p:nvSpPr>
          <p:cNvPr id="118" name="Google Shape;118;p15"/>
          <p:cNvSpPr txBox="1">
            <a:spLocks noGrp="1"/>
          </p:cNvSpPr>
          <p:nvPr>
            <p:ph type="body" idx="2"/>
          </p:nvPr>
        </p:nvSpPr>
        <p:spPr>
          <a:xfrm>
            <a:off x="1176865" y="4529667"/>
            <a:ext cx="6798736" cy="1346200"/>
          </a:xfrm>
          <a:prstGeom prst="rect">
            <a:avLst/>
          </a:prstGeom>
          <a:noFill/>
          <a:ln>
            <a:noFill/>
          </a:ln>
        </p:spPr>
        <p:txBody>
          <a:bodyPr spcFirstLastPara="1" wrap="square" lIns="91425" tIns="45700" rIns="91425" bIns="45700" anchor="t" anchorCtr="0">
            <a:noAutofit/>
          </a:bodyPr>
          <a:lstStyle>
            <a:lvl1pPr marL="457200" lvl="0" indent="-228600" algn="l">
              <a:spcBef>
                <a:spcPts val="320"/>
              </a:spcBef>
              <a:spcAft>
                <a:spcPts val="0"/>
              </a:spcAft>
              <a:buSzPts val="1840"/>
              <a:buNone/>
              <a:defRPr sz="1600">
                <a:solidFill>
                  <a:schemeClr val="dk1"/>
                </a:solidFill>
              </a:defRPr>
            </a:lvl1pPr>
            <a:lvl2pPr marL="914400" lvl="1" indent="-228600" algn="l">
              <a:spcBef>
                <a:spcPts val="600"/>
              </a:spcBef>
              <a:spcAft>
                <a:spcPts val="0"/>
              </a:spcAft>
              <a:buSzPts val="1840"/>
              <a:buNone/>
              <a:defRPr sz="1600">
                <a:solidFill>
                  <a:srgbClr val="888888"/>
                </a:solidFill>
              </a:defRPr>
            </a:lvl2pPr>
            <a:lvl3pPr marL="1371600" lvl="2" indent="-228600" algn="l">
              <a:spcBef>
                <a:spcPts val="600"/>
              </a:spcBef>
              <a:spcAft>
                <a:spcPts val="0"/>
              </a:spcAft>
              <a:buSzPts val="1840"/>
              <a:buNone/>
              <a:defRPr sz="1600">
                <a:solidFill>
                  <a:srgbClr val="888888"/>
                </a:solidFill>
              </a:defRPr>
            </a:lvl3pPr>
            <a:lvl4pPr marL="1828800" lvl="3" indent="-228600" algn="l">
              <a:spcBef>
                <a:spcPts val="600"/>
              </a:spcBef>
              <a:spcAft>
                <a:spcPts val="0"/>
              </a:spcAft>
              <a:buSzPts val="1610"/>
              <a:buNone/>
              <a:defRPr sz="1400">
                <a:solidFill>
                  <a:srgbClr val="888888"/>
                </a:solidFill>
              </a:defRPr>
            </a:lvl4pPr>
            <a:lvl5pPr marL="2286000" lvl="4" indent="-228600" algn="l">
              <a:spcBef>
                <a:spcPts val="600"/>
              </a:spcBef>
              <a:spcAft>
                <a:spcPts val="0"/>
              </a:spcAft>
              <a:buSzPts val="1610"/>
              <a:buNone/>
              <a:defRPr sz="1400">
                <a:solidFill>
                  <a:srgbClr val="888888"/>
                </a:solidFill>
              </a:defRPr>
            </a:lvl5pPr>
            <a:lvl6pPr marL="2743200" lvl="5" indent="-228600" algn="l">
              <a:spcBef>
                <a:spcPts val="600"/>
              </a:spcBef>
              <a:spcAft>
                <a:spcPts val="0"/>
              </a:spcAft>
              <a:buSzPts val="1610"/>
              <a:buNone/>
              <a:defRPr sz="1400">
                <a:solidFill>
                  <a:srgbClr val="888888"/>
                </a:solidFill>
              </a:defRPr>
            </a:lvl6pPr>
            <a:lvl7pPr marL="3200400" lvl="6" indent="-228600" algn="l">
              <a:spcBef>
                <a:spcPts val="600"/>
              </a:spcBef>
              <a:spcAft>
                <a:spcPts val="0"/>
              </a:spcAft>
              <a:buSzPts val="1610"/>
              <a:buNone/>
              <a:defRPr sz="1400">
                <a:solidFill>
                  <a:srgbClr val="888888"/>
                </a:solidFill>
              </a:defRPr>
            </a:lvl7pPr>
            <a:lvl8pPr marL="3657600" lvl="7" indent="-228600" algn="l">
              <a:spcBef>
                <a:spcPts val="600"/>
              </a:spcBef>
              <a:spcAft>
                <a:spcPts val="0"/>
              </a:spcAft>
              <a:buSzPts val="1610"/>
              <a:buNone/>
              <a:defRPr sz="1400">
                <a:solidFill>
                  <a:srgbClr val="888888"/>
                </a:solidFill>
              </a:defRPr>
            </a:lvl8pPr>
            <a:lvl9pPr marL="4114800" lvl="8" indent="-228600" algn="l">
              <a:spcBef>
                <a:spcPts val="600"/>
              </a:spcBef>
              <a:spcAft>
                <a:spcPts val="600"/>
              </a:spcAft>
              <a:buSzPts val="1610"/>
              <a:buNone/>
              <a:defRPr sz="1400">
                <a:solidFill>
                  <a:srgbClr val="888888"/>
                </a:solidFill>
              </a:defRPr>
            </a:lvl9pPr>
          </a:lstStyle>
          <a:p>
            <a:endParaRPr/>
          </a:p>
        </p:txBody>
      </p:sp>
      <p:sp>
        <p:nvSpPr>
          <p:cNvPr id="119" name="Google Shape;119;p15"/>
          <p:cNvSpPr txBox="1">
            <a:spLocks noGrp="1"/>
          </p:cNvSpPr>
          <p:nvPr>
            <p:ph type="dt" idx="10"/>
          </p:nvPr>
        </p:nvSpPr>
        <p:spPr>
          <a:xfrm>
            <a:off x="6356670" y="5960533"/>
            <a:ext cx="1148283" cy="2794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15"/>
          <p:cNvSpPr txBox="1">
            <a:spLocks noGrp="1"/>
          </p:cNvSpPr>
          <p:nvPr>
            <p:ph type="ftr" idx="11"/>
          </p:nvPr>
        </p:nvSpPr>
        <p:spPr>
          <a:xfrm>
            <a:off x="1176865" y="5960533"/>
            <a:ext cx="5104667" cy="2794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15"/>
          <p:cNvSpPr txBox="1">
            <a:spLocks noGrp="1"/>
          </p:cNvSpPr>
          <p:nvPr>
            <p:ph type="sldNum" idx="12"/>
          </p:nvPr>
        </p:nvSpPr>
        <p:spPr>
          <a:xfrm>
            <a:off x="7580091" y="5960533"/>
            <a:ext cx="395510" cy="2794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nl-NL"/>
              <a:t>‹nr.›</a:t>
            </a:fld>
            <a:endParaRPr/>
          </a:p>
        </p:txBody>
      </p:sp>
      <p:sp>
        <p:nvSpPr>
          <p:cNvPr id="122" name="Google Shape;122;p15"/>
          <p:cNvSpPr txBox="1"/>
          <p:nvPr/>
        </p:nvSpPr>
        <p:spPr>
          <a:xfrm>
            <a:off x="878060" y="896895"/>
            <a:ext cx="457319"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nl-NL" sz="8000" b="0" i="0" u="none" strike="noStrike" cap="none">
                <a:solidFill>
                  <a:schemeClr val="dk1"/>
                </a:solidFill>
                <a:latin typeface="Garamond"/>
                <a:ea typeface="Garamond"/>
                <a:cs typeface="Garamond"/>
                <a:sym typeface="Garamond"/>
              </a:rPr>
              <a:t>“</a:t>
            </a:r>
            <a:endParaRPr/>
          </a:p>
        </p:txBody>
      </p:sp>
      <p:sp>
        <p:nvSpPr>
          <p:cNvPr id="123" name="Google Shape;123;p15"/>
          <p:cNvSpPr txBox="1"/>
          <p:nvPr/>
        </p:nvSpPr>
        <p:spPr>
          <a:xfrm>
            <a:off x="7649796" y="2607728"/>
            <a:ext cx="457319" cy="584776"/>
          </a:xfrm>
          <a:prstGeom prst="rect">
            <a:avLst/>
          </a:prstGeom>
          <a:noFill/>
          <a:ln>
            <a:noFill/>
          </a:ln>
        </p:spPr>
        <p:txBody>
          <a:bodyPr spcFirstLastPara="1" wrap="square" lIns="91425" tIns="45700" rIns="91425" bIns="45700" anchor="ctr" anchorCtr="0">
            <a:noAutofit/>
          </a:bodyPr>
          <a:lstStyle/>
          <a:p>
            <a:pPr marL="0" marR="0" lvl="0" indent="0" algn="r" rtl="0">
              <a:spcBef>
                <a:spcPts val="0"/>
              </a:spcBef>
              <a:spcAft>
                <a:spcPts val="0"/>
              </a:spcAft>
              <a:buNone/>
            </a:pPr>
            <a:r>
              <a:rPr lang="nl-NL" sz="8000" b="0" i="0" u="none" strike="noStrike" cap="none">
                <a:solidFill>
                  <a:schemeClr val="dk1"/>
                </a:solidFill>
                <a:latin typeface="Garamond"/>
                <a:ea typeface="Garamond"/>
                <a:cs typeface="Garamond"/>
                <a:sym typeface="Garamond"/>
              </a:rPr>
              <a:t>”</a:t>
            </a:r>
            <a:endParaRPr/>
          </a:p>
        </p:txBody>
      </p:sp>
      <p:cxnSp>
        <p:nvCxnSpPr>
          <p:cNvPr id="124" name="Google Shape;124;p15"/>
          <p:cNvCxnSpPr/>
          <p:nvPr/>
        </p:nvCxnSpPr>
        <p:spPr>
          <a:xfrm>
            <a:off x="1278466" y="3429000"/>
            <a:ext cx="6595534" cy="0"/>
          </a:xfrm>
          <a:prstGeom prst="straightConnector1">
            <a:avLst/>
          </a:prstGeom>
          <a:noFill/>
          <a:ln w="15875" cap="flat" cmpd="sng">
            <a:solidFill>
              <a:schemeClr val="accent1"/>
            </a:solidFill>
            <a:prstDash val="solid"/>
            <a:round/>
            <a:headEnd type="none" w="sm" len="sm"/>
            <a:tailEnd type="none" w="sm" len="sm"/>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Waar of onwaar">
  <p:cSld name="Waar of onwaar">
    <p:spTree>
      <p:nvGrpSpPr>
        <p:cNvPr id="1" name="Shape 125"/>
        <p:cNvGrpSpPr/>
        <p:nvPr/>
      </p:nvGrpSpPr>
      <p:grpSpPr>
        <a:xfrm>
          <a:off x="0" y="0"/>
          <a:ext cx="0" cy="0"/>
          <a:chOff x="0" y="0"/>
          <a:chExt cx="0" cy="0"/>
        </a:xfrm>
      </p:grpSpPr>
      <p:sp>
        <p:nvSpPr>
          <p:cNvPr id="126" name="Google Shape;126;p16"/>
          <p:cNvSpPr txBox="1">
            <a:spLocks noGrp="1"/>
          </p:cNvSpPr>
          <p:nvPr>
            <p:ph type="title"/>
          </p:nvPr>
        </p:nvSpPr>
        <p:spPr>
          <a:xfrm>
            <a:off x="1176865" y="982131"/>
            <a:ext cx="6798734" cy="229446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rgbClr val="262626"/>
              </a:buClr>
              <a:buSzPts val="3200"/>
              <a:buFont typeface="Garamond"/>
              <a:buNone/>
              <a:defRPr sz="32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7" name="Google Shape;127;p16"/>
          <p:cNvSpPr txBox="1">
            <a:spLocks noGrp="1"/>
          </p:cNvSpPr>
          <p:nvPr>
            <p:ph type="body" idx="1"/>
          </p:nvPr>
        </p:nvSpPr>
        <p:spPr>
          <a:xfrm>
            <a:off x="1176868" y="3566160"/>
            <a:ext cx="6798730" cy="905256"/>
          </a:xfrm>
          <a:prstGeom prst="rect">
            <a:avLst/>
          </a:prstGeom>
          <a:noFill/>
          <a:ln>
            <a:noFill/>
          </a:ln>
        </p:spPr>
        <p:txBody>
          <a:bodyPr spcFirstLastPara="1" wrap="square" lIns="91425" tIns="45700" rIns="91425" bIns="45700" anchor="b" anchorCtr="0">
            <a:noAutofit/>
          </a:bodyPr>
          <a:lstStyle>
            <a:lvl1pPr marL="457200" lvl="0" indent="-228600" algn="l">
              <a:spcBef>
                <a:spcPts val="0"/>
              </a:spcBef>
              <a:spcAft>
                <a:spcPts val="0"/>
              </a:spcAft>
              <a:buSzPts val="2300"/>
              <a:buNone/>
              <a:defRPr sz="2000">
                <a:solidFill>
                  <a:schemeClr val="dk1"/>
                </a:solidFill>
              </a:defRPr>
            </a:lvl1pPr>
            <a:lvl2pPr marL="914400" lvl="1" indent="-228600" algn="l">
              <a:spcBef>
                <a:spcPts val="600"/>
              </a:spcBef>
              <a:spcAft>
                <a:spcPts val="0"/>
              </a:spcAft>
              <a:buSzPts val="2070"/>
              <a:buNone/>
              <a:defRPr sz="1800">
                <a:solidFill>
                  <a:srgbClr val="888888"/>
                </a:solidFill>
              </a:defRPr>
            </a:lvl2pPr>
            <a:lvl3pPr marL="1371600" lvl="2" indent="-228600" algn="l">
              <a:spcBef>
                <a:spcPts val="600"/>
              </a:spcBef>
              <a:spcAft>
                <a:spcPts val="0"/>
              </a:spcAft>
              <a:buSzPts val="1840"/>
              <a:buNone/>
              <a:defRPr sz="1600">
                <a:solidFill>
                  <a:srgbClr val="888888"/>
                </a:solidFill>
              </a:defRPr>
            </a:lvl3pPr>
            <a:lvl4pPr marL="1828800" lvl="3" indent="-228600" algn="l">
              <a:spcBef>
                <a:spcPts val="600"/>
              </a:spcBef>
              <a:spcAft>
                <a:spcPts val="0"/>
              </a:spcAft>
              <a:buSzPts val="1610"/>
              <a:buNone/>
              <a:defRPr sz="1400">
                <a:solidFill>
                  <a:srgbClr val="888888"/>
                </a:solidFill>
              </a:defRPr>
            </a:lvl4pPr>
            <a:lvl5pPr marL="2286000" lvl="4" indent="-228600" algn="l">
              <a:spcBef>
                <a:spcPts val="600"/>
              </a:spcBef>
              <a:spcAft>
                <a:spcPts val="0"/>
              </a:spcAft>
              <a:buSzPts val="1610"/>
              <a:buNone/>
              <a:defRPr sz="1400">
                <a:solidFill>
                  <a:srgbClr val="888888"/>
                </a:solidFill>
              </a:defRPr>
            </a:lvl5pPr>
            <a:lvl6pPr marL="2743200" lvl="5" indent="-228600" algn="l">
              <a:spcBef>
                <a:spcPts val="600"/>
              </a:spcBef>
              <a:spcAft>
                <a:spcPts val="0"/>
              </a:spcAft>
              <a:buSzPts val="1610"/>
              <a:buNone/>
              <a:defRPr sz="1400">
                <a:solidFill>
                  <a:srgbClr val="888888"/>
                </a:solidFill>
              </a:defRPr>
            </a:lvl6pPr>
            <a:lvl7pPr marL="3200400" lvl="6" indent="-228600" algn="l">
              <a:spcBef>
                <a:spcPts val="600"/>
              </a:spcBef>
              <a:spcAft>
                <a:spcPts val="0"/>
              </a:spcAft>
              <a:buSzPts val="1610"/>
              <a:buNone/>
              <a:defRPr sz="1400">
                <a:solidFill>
                  <a:srgbClr val="888888"/>
                </a:solidFill>
              </a:defRPr>
            </a:lvl7pPr>
            <a:lvl8pPr marL="3657600" lvl="7" indent="-228600" algn="l">
              <a:spcBef>
                <a:spcPts val="600"/>
              </a:spcBef>
              <a:spcAft>
                <a:spcPts val="0"/>
              </a:spcAft>
              <a:buSzPts val="1610"/>
              <a:buNone/>
              <a:defRPr sz="1400">
                <a:solidFill>
                  <a:srgbClr val="888888"/>
                </a:solidFill>
              </a:defRPr>
            </a:lvl8pPr>
            <a:lvl9pPr marL="4114800" lvl="8" indent="-228600" algn="l">
              <a:spcBef>
                <a:spcPts val="600"/>
              </a:spcBef>
              <a:spcAft>
                <a:spcPts val="600"/>
              </a:spcAft>
              <a:buSzPts val="1610"/>
              <a:buNone/>
              <a:defRPr sz="1400">
                <a:solidFill>
                  <a:srgbClr val="888888"/>
                </a:solidFill>
              </a:defRPr>
            </a:lvl9pPr>
          </a:lstStyle>
          <a:p>
            <a:endParaRPr/>
          </a:p>
        </p:txBody>
      </p:sp>
      <p:sp>
        <p:nvSpPr>
          <p:cNvPr id="128" name="Google Shape;128;p16"/>
          <p:cNvSpPr txBox="1">
            <a:spLocks noGrp="1"/>
          </p:cNvSpPr>
          <p:nvPr>
            <p:ph type="body" idx="2"/>
          </p:nvPr>
        </p:nvSpPr>
        <p:spPr>
          <a:xfrm>
            <a:off x="1176866" y="4470400"/>
            <a:ext cx="6798734" cy="1405467"/>
          </a:xfrm>
          <a:prstGeom prst="rect">
            <a:avLst/>
          </a:prstGeom>
          <a:noFill/>
          <a:ln>
            <a:noFill/>
          </a:ln>
        </p:spPr>
        <p:txBody>
          <a:bodyPr spcFirstLastPara="1" wrap="square" lIns="91425" tIns="45700" rIns="91425" bIns="45700" anchor="t" anchorCtr="0">
            <a:noAutofit/>
          </a:bodyPr>
          <a:lstStyle>
            <a:lvl1pPr marL="457200" lvl="0" indent="-228600" algn="l">
              <a:spcBef>
                <a:spcPts val="320"/>
              </a:spcBef>
              <a:spcAft>
                <a:spcPts val="0"/>
              </a:spcAft>
              <a:buSzPts val="1840"/>
              <a:buNone/>
              <a:defRPr sz="1600">
                <a:solidFill>
                  <a:schemeClr val="dk1"/>
                </a:solidFill>
              </a:defRPr>
            </a:lvl1pPr>
            <a:lvl2pPr marL="914400" lvl="1" indent="-228600" algn="l">
              <a:spcBef>
                <a:spcPts val="600"/>
              </a:spcBef>
              <a:spcAft>
                <a:spcPts val="0"/>
              </a:spcAft>
              <a:buSzPts val="1840"/>
              <a:buNone/>
              <a:defRPr sz="1600">
                <a:solidFill>
                  <a:srgbClr val="888888"/>
                </a:solidFill>
              </a:defRPr>
            </a:lvl2pPr>
            <a:lvl3pPr marL="1371600" lvl="2" indent="-228600" algn="l">
              <a:spcBef>
                <a:spcPts val="600"/>
              </a:spcBef>
              <a:spcAft>
                <a:spcPts val="0"/>
              </a:spcAft>
              <a:buSzPts val="1840"/>
              <a:buNone/>
              <a:defRPr sz="1600">
                <a:solidFill>
                  <a:srgbClr val="888888"/>
                </a:solidFill>
              </a:defRPr>
            </a:lvl3pPr>
            <a:lvl4pPr marL="1828800" lvl="3" indent="-228600" algn="l">
              <a:spcBef>
                <a:spcPts val="600"/>
              </a:spcBef>
              <a:spcAft>
                <a:spcPts val="0"/>
              </a:spcAft>
              <a:buSzPts val="1610"/>
              <a:buNone/>
              <a:defRPr sz="1400">
                <a:solidFill>
                  <a:srgbClr val="888888"/>
                </a:solidFill>
              </a:defRPr>
            </a:lvl4pPr>
            <a:lvl5pPr marL="2286000" lvl="4" indent="-228600" algn="l">
              <a:spcBef>
                <a:spcPts val="600"/>
              </a:spcBef>
              <a:spcAft>
                <a:spcPts val="0"/>
              </a:spcAft>
              <a:buSzPts val="1610"/>
              <a:buNone/>
              <a:defRPr sz="1400">
                <a:solidFill>
                  <a:srgbClr val="888888"/>
                </a:solidFill>
              </a:defRPr>
            </a:lvl5pPr>
            <a:lvl6pPr marL="2743200" lvl="5" indent="-228600" algn="l">
              <a:spcBef>
                <a:spcPts val="600"/>
              </a:spcBef>
              <a:spcAft>
                <a:spcPts val="0"/>
              </a:spcAft>
              <a:buSzPts val="1610"/>
              <a:buNone/>
              <a:defRPr sz="1400">
                <a:solidFill>
                  <a:srgbClr val="888888"/>
                </a:solidFill>
              </a:defRPr>
            </a:lvl6pPr>
            <a:lvl7pPr marL="3200400" lvl="6" indent="-228600" algn="l">
              <a:spcBef>
                <a:spcPts val="600"/>
              </a:spcBef>
              <a:spcAft>
                <a:spcPts val="0"/>
              </a:spcAft>
              <a:buSzPts val="1610"/>
              <a:buNone/>
              <a:defRPr sz="1400">
                <a:solidFill>
                  <a:srgbClr val="888888"/>
                </a:solidFill>
              </a:defRPr>
            </a:lvl7pPr>
            <a:lvl8pPr marL="3657600" lvl="7" indent="-228600" algn="l">
              <a:spcBef>
                <a:spcPts val="600"/>
              </a:spcBef>
              <a:spcAft>
                <a:spcPts val="0"/>
              </a:spcAft>
              <a:buSzPts val="1610"/>
              <a:buNone/>
              <a:defRPr sz="1400">
                <a:solidFill>
                  <a:srgbClr val="888888"/>
                </a:solidFill>
              </a:defRPr>
            </a:lvl8pPr>
            <a:lvl9pPr marL="4114800" lvl="8" indent="-228600" algn="l">
              <a:spcBef>
                <a:spcPts val="600"/>
              </a:spcBef>
              <a:spcAft>
                <a:spcPts val="600"/>
              </a:spcAft>
              <a:buSzPts val="1610"/>
              <a:buNone/>
              <a:defRPr sz="1400">
                <a:solidFill>
                  <a:srgbClr val="888888"/>
                </a:solidFill>
              </a:defRPr>
            </a:lvl9pPr>
          </a:lstStyle>
          <a:p>
            <a:endParaRPr/>
          </a:p>
        </p:txBody>
      </p:sp>
      <p:sp>
        <p:nvSpPr>
          <p:cNvPr id="129" name="Google Shape;129;p16"/>
          <p:cNvSpPr txBox="1">
            <a:spLocks noGrp="1"/>
          </p:cNvSpPr>
          <p:nvPr>
            <p:ph type="dt" idx="10"/>
          </p:nvPr>
        </p:nvSpPr>
        <p:spPr>
          <a:xfrm>
            <a:off x="6356670" y="5960533"/>
            <a:ext cx="1148283" cy="2794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0" name="Google Shape;130;p16"/>
          <p:cNvSpPr txBox="1">
            <a:spLocks noGrp="1"/>
          </p:cNvSpPr>
          <p:nvPr>
            <p:ph type="ftr" idx="11"/>
          </p:nvPr>
        </p:nvSpPr>
        <p:spPr>
          <a:xfrm>
            <a:off x="1176865" y="5960533"/>
            <a:ext cx="5104667" cy="2794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1" name="Google Shape;131;p16"/>
          <p:cNvSpPr txBox="1">
            <a:spLocks noGrp="1"/>
          </p:cNvSpPr>
          <p:nvPr>
            <p:ph type="sldNum" idx="12"/>
          </p:nvPr>
        </p:nvSpPr>
        <p:spPr>
          <a:xfrm>
            <a:off x="7580091" y="5960533"/>
            <a:ext cx="395510" cy="2794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nl-NL"/>
              <a:t>‹nr.›</a:t>
            </a:fld>
            <a:endParaRPr/>
          </a:p>
        </p:txBody>
      </p:sp>
      <p:cxnSp>
        <p:nvCxnSpPr>
          <p:cNvPr id="132" name="Google Shape;132;p16"/>
          <p:cNvCxnSpPr/>
          <p:nvPr/>
        </p:nvCxnSpPr>
        <p:spPr>
          <a:xfrm>
            <a:off x="1278469" y="3429000"/>
            <a:ext cx="6606421" cy="0"/>
          </a:xfrm>
          <a:prstGeom prst="straightConnector1">
            <a:avLst/>
          </a:prstGeom>
          <a:noFill/>
          <a:ln w="15875" cap="flat" cmpd="sng">
            <a:solidFill>
              <a:schemeClr val="accent1"/>
            </a:solidFill>
            <a:prstDash val="solid"/>
            <a:round/>
            <a:headEnd type="none" w="sm" len="sm"/>
            <a:tailEnd type="none" w="sm" len="sm"/>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el en verticale tekst" type="vertTx">
  <p:cSld name="VERTICAL_TEXT">
    <p:spTree>
      <p:nvGrpSpPr>
        <p:cNvPr id="1" name="Shape 133"/>
        <p:cNvGrpSpPr/>
        <p:nvPr/>
      </p:nvGrpSpPr>
      <p:grpSpPr>
        <a:xfrm>
          <a:off x="0" y="0"/>
          <a:ext cx="0" cy="0"/>
          <a:chOff x="0" y="0"/>
          <a:chExt cx="0" cy="0"/>
        </a:xfrm>
      </p:grpSpPr>
      <p:sp>
        <p:nvSpPr>
          <p:cNvPr id="134" name="Google Shape;134;p17"/>
          <p:cNvSpPr txBox="1">
            <a:spLocks noGrp="1"/>
          </p:cNvSpPr>
          <p:nvPr>
            <p:ph type="title"/>
          </p:nvPr>
        </p:nvSpPr>
        <p:spPr>
          <a:xfrm>
            <a:off x="1176866" y="915337"/>
            <a:ext cx="6798734" cy="130386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rgbClr val="262626"/>
              </a:buClr>
              <a:buSzPts val="4000"/>
              <a:buFont typeface="Garamond"/>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5" name="Google Shape;135;p17"/>
          <p:cNvSpPr txBox="1">
            <a:spLocks noGrp="1"/>
          </p:cNvSpPr>
          <p:nvPr>
            <p:ph type="body" idx="1"/>
          </p:nvPr>
        </p:nvSpPr>
        <p:spPr>
          <a:xfrm rot="5400000">
            <a:off x="2883366" y="783633"/>
            <a:ext cx="3385733" cy="6798736"/>
          </a:xfrm>
          <a:prstGeom prst="rect">
            <a:avLst/>
          </a:prstGeom>
          <a:noFill/>
          <a:ln>
            <a:noFill/>
          </a:ln>
        </p:spPr>
        <p:txBody>
          <a:bodyPr spcFirstLastPara="1" wrap="square" lIns="91425" tIns="45700" rIns="91425" bIns="45700" anchor="t" anchorCtr="0">
            <a:noAutofit/>
          </a:bodyPr>
          <a:lstStyle>
            <a:lvl1pPr marL="457200" lvl="0" indent="-360045" algn="l">
              <a:spcBef>
                <a:spcPts val="360"/>
              </a:spcBef>
              <a:spcAft>
                <a:spcPts val="0"/>
              </a:spcAft>
              <a:buSzPts val="2070"/>
              <a:buChar char="•"/>
              <a:defRPr/>
            </a:lvl1pPr>
            <a:lvl2pPr marL="914400" lvl="1" indent="-360044" algn="l">
              <a:spcBef>
                <a:spcPts val="600"/>
              </a:spcBef>
              <a:spcAft>
                <a:spcPts val="0"/>
              </a:spcAft>
              <a:buSzPts val="2070"/>
              <a:buChar char="•"/>
              <a:defRPr/>
            </a:lvl2pPr>
            <a:lvl3pPr marL="1371600" lvl="2" indent="-360044" algn="l">
              <a:spcBef>
                <a:spcPts val="600"/>
              </a:spcBef>
              <a:spcAft>
                <a:spcPts val="0"/>
              </a:spcAft>
              <a:buSzPts val="2070"/>
              <a:buChar char="•"/>
              <a:defRPr/>
            </a:lvl3pPr>
            <a:lvl4pPr marL="1828800" lvl="3" indent="-360044" algn="l">
              <a:spcBef>
                <a:spcPts val="600"/>
              </a:spcBef>
              <a:spcAft>
                <a:spcPts val="0"/>
              </a:spcAft>
              <a:buSzPts val="2070"/>
              <a:buChar char="•"/>
              <a:defRPr/>
            </a:lvl4pPr>
            <a:lvl5pPr marL="2286000" lvl="4" indent="-360045" algn="l">
              <a:spcBef>
                <a:spcPts val="600"/>
              </a:spcBef>
              <a:spcAft>
                <a:spcPts val="0"/>
              </a:spcAft>
              <a:buSzPts val="2070"/>
              <a:buChar char="•"/>
              <a:defRPr/>
            </a:lvl5pPr>
            <a:lvl6pPr marL="2743200" lvl="5" indent="-360045" algn="l">
              <a:spcBef>
                <a:spcPts val="600"/>
              </a:spcBef>
              <a:spcAft>
                <a:spcPts val="0"/>
              </a:spcAft>
              <a:buSzPts val="2070"/>
              <a:buChar char="•"/>
              <a:defRPr/>
            </a:lvl6pPr>
            <a:lvl7pPr marL="3200400" lvl="6" indent="-360045" algn="l">
              <a:spcBef>
                <a:spcPts val="600"/>
              </a:spcBef>
              <a:spcAft>
                <a:spcPts val="0"/>
              </a:spcAft>
              <a:buSzPts val="2070"/>
              <a:buChar char="•"/>
              <a:defRPr/>
            </a:lvl7pPr>
            <a:lvl8pPr marL="3657600" lvl="7" indent="-360045" algn="l">
              <a:spcBef>
                <a:spcPts val="600"/>
              </a:spcBef>
              <a:spcAft>
                <a:spcPts val="0"/>
              </a:spcAft>
              <a:buSzPts val="2070"/>
              <a:buChar char="•"/>
              <a:defRPr/>
            </a:lvl8pPr>
            <a:lvl9pPr marL="4114800" lvl="8" indent="-360045" algn="l">
              <a:spcBef>
                <a:spcPts val="600"/>
              </a:spcBef>
              <a:spcAft>
                <a:spcPts val="600"/>
              </a:spcAft>
              <a:buSzPts val="2070"/>
              <a:buChar char="•"/>
              <a:defRPr/>
            </a:lvl9pPr>
          </a:lstStyle>
          <a:p>
            <a:endParaRPr/>
          </a:p>
        </p:txBody>
      </p:sp>
      <p:sp>
        <p:nvSpPr>
          <p:cNvPr id="136" name="Google Shape;136;p17"/>
          <p:cNvSpPr txBox="1">
            <a:spLocks noGrp="1"/>
          </p:cNvSpPr>
          <p:nvPr>
            <p:ph type="dt" idx="10"/>
          </p:nvPr>
        </p:nvSpPr>
        <p:spPr>
          <a:xfrm>
            <a:off x="6356670" y="5960533"/>
            <a:ext cx="1148283" cy="2794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7" name="Google Shape;137;p17"/>
          <p:cNvSpPr txBox="1">
            <a:spLocks noGrp="1"/>
          </p:cNvSpPr>
          <p:nvPr>
            <p:ph type="ftr" idx="11"/>
          </p:nvPr>
        </p:nvSpPr>
        <p:spPr>
          <a:xfrm>
            <a:off x="1176865" y="5960533"/>
            <a:ext cx="5104667" cy="2794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8" name="Google Shape;138;p17"/>
          <p:cNvSpPr txBox="1">
            <a:spLocks noGrp="1"/>
          </p:cNvSpPr>
          <p:nvPr>
            <p:ph type="sldNum" idx="12"/>
          </p:nvPr>
        </p:nvSpPr>
        <p:spPr>
          <a:xfrm>
            <a:off x="7580091" y="5960533"/>
            <a:ext cx="395510" cy="2794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nl-NL"/>
              <a:t>‹nr.›</a:t>
            </a:fld>
            <a:endParaRPr/>
          </a:p>
        </p:txBody>
      </p:sp>
      <p:cxnSp>
        <p:nvCxnSpPr>
          <p:cNvPr id="139" name="Google Shape;139;p17"/>
          <p:cNvCxnSpPr/>
          <p:nvPr/>
        </p:nvCxnSpPr>
        <p:spPr>
          <a:xfrm>
            <a:off x="1278466" y="2354670"/>
            <a:ext cx="6606424" cy="0"/>
          </a:xfrm>
          <a:prstGeom prst="straightConnector1">
            <a:avLst/>
          </a:prstGeom>
          <a:noFill/>
          <a:ln w="15875" cap="flat" cmpd="sng">
            <a:solidFill>
              <a:schemeClr val="accent1"/>
            </a:solidFill>
            <a:prstDash val="solid"/>
            <a:round/>
            <a:headEnd type="none" w="sm" len="sm"/>
            <a:tailEnd type="none" w="sm" len="sm"/>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Verticale titel en tekst" type="vertTitleAndTx">
  <p:cSld name="VERTICAL_TITLE_AND_VERTICAL_TEXT">
    <p:spTree>
      <p:nvGrpSpPr>
        <p:cNvPr id="1" name="Shape 140"/>
        <p:cNvGrpSpPr/>
        <p:nvPr/>
      </p:nvGrpSpPr>
      <p:grpSpPr>
        <a:xfrm>
          <a:off x="0" y="0"/>
          <a:ext cx="0" cy="0"/>
          <a:chOff x="0" y="0"/>
          <a:chExt cx="0" cy="0"/>
        </a:xfrm>
      </p:grpSpPr>
      <p:sp>
        <p:nvSpPr>
          <p:cNvPr id="141" name="Google Shape;141;p18"/>
          <p:cNvSpPr txBox="1">
            <a:spLocks noGrp="1"/>
          </p:cNvSpPr>
          <p:nvPr>
            <p:ph type="title"/>
          </p:nvPr>
        </p:nvSpPr>
        <p:spPr>
          <a:xfrm rot="5400000">
            <a:off x="4681634" y="2581906"/>
            <a:ext cx="4968995" cy="161893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2" name="Google Shape;142;p18"/>
          <p:cNvSpPr txBox="1">
            <a:spLocks noGrp="1"/>
          </p:cNvSpPr>
          <p:nvPr>
            <p:ph type="body" idx="1"/>
          </p:nvPr>
        </p:nvSpPr>
        <p:spPr>
          <a:xfrm rot="5400000">
            <a:off x="1150125" y="933615"/>
            <a:ext cx="4968993" cy="4915509"/>
          </a:xfrm>
          <a:prstGeom prst="rect">
            <a:avLst/>
          </a:prstGeom>
          <a:noFill/>
          <a:ln>
            <a:noFill/>
          </a:ln>
        </p:spPr>
        <p:txBody>
          <a:bodyPr spcFirstLastPara="1" wrap="square" lIns="91425" tIns="45700" rIns="91425" bIns="45700" anchor="t" anchorCtr="0">
            <a:noAutofit/>
          </a:bodyPr>
          <a:lstStyle>
            <a:lvl1pPr marL="457200" lvl="0" indent="-360045" algn="l">
              <a:spcBef>
                <a:spcPts val="360"/>
              </a:spcBef>
              <a:spcAft>
                <a:spcPts val="0"/>
              </a:spcAft>
              <a:buSzPts val="2070"/>
              <a:buChar char="•"/>
              <a:defRPr/>
            </a:lvl1pPr>
            <a:lvl2pPr marL="914400" lvl="1" indent="-360044" algn="l">
              <a:spcBef>
                <a:spcPts val="600"/>
              </a:spcBef>
              <a:spcAft>
                <a:spcPts val="0"/>
              </a:spcAft>
              <a:buSzPts val="2070"/>
              <a:buChar char="•"/>
              <a:defRPr/>
            </a:lvl2pPr>
            <a:lvl3pPr marL="1371600" lvl="2" indent="-360044" algn="l">
              <a:spcBef>
                <a:spcPts val="600"/>
              </a:spcBef>
              <a:spcAft>
                <a:spcPts val="0"/>
              </a:spcAft>
              <a:buSzPts val="2070"/>
              <a:buChar char="•"/>
              <a:defRPr/>
            </a:lvl3pPr>
            <a:lvl4pPr marL="1828800" lvl="3" indent="-360044" algn="l">
              <a:spcBef>
                <a:spcPts val="600"/>
              </a:spcBef>
              <a:spcAft>
                <a:spcPts val="0"/>
              </a:spcAft>
              <a:buSzPts val="2070"/>
              <a:buChar char="•"/>
              <a:defRPr/>
            </a:lvl4pPr>
            <a:lvl5pPr marL="2286000" lvl="4" indent="-360045" algn="l">
              <a:spcBef>
                <a:spcPts val="600"/>
              </a:spcBef>
              <a:spcAft>
                <a:spcPts val="0"/>
              </a:spcAft>
              <a:buSzPts val="2070"/>
              <a:buChar char="•"/>
              <a:defRPr/>
            </a:lvl5pPr>
            <a:lvl6pPr marL="2743200" lvl="5" indent="-360045" algn="l">
              <a:spcBef>
                <a:spcPts val="600"/>
              </a:spcBef>
              <a:spcAft>
                <a:spcPts val="0"/>
              </a:spcAft>
              <a:buSzPts val="2070"/>
              <a:buChar char="•"/>
              <a:defRPr/>
            </a:lvl6pPr>
            <a:lvl7pPr marL="3200400" lvl="6" indent="-360045" algn="l">
              <a:spcBef>
                <a:spcPts val="600"/>
              </a:spcBef>
              <a:spcAft>
                <a:spcPts val="0"/>
              </a:spcAft>
              <a:buSzPts val="2070"/>
              <a:buChar char="•"/>
              <a:defRPr/>
            </a:lvl7pPr>
            <a:lvl8pPr marL="3657600" lvl="7" indent="-360045" algn="l">
              <a:spcBef>
                <a:spcPts val="600"/>
              </a:spcBef>
              <a:spcAft>
                <a:spcPts val="0"/>
              </a:spcAft>
              <a:buSzPts val="2070"/>
              <a:buChar char="•"/>
              <a:defRPr/>
            </a:lvl8pPr>
            <a:lvl9pPr marL="4114800" lvl="8" indent="-360045" algn="l">
              <a:spcBef>
                <a:spcPts val="600"/>
              </a:spcBef>
              <a:spcAft>
                <a:spcPts val="600"/>
              </a:spcAft>
              <a:buSzPts val="2070"/>
              <a:buChar char="•"/>
              <a:defRPr/>
            </a:lvl9pPr>
          </a:lstStyle>
          <a:p>
            <a:endParaRPr/>
          </a:p>
        </p:txBody>
      </p:sp>
      <p:sp>
        <p:nvSpPr>
          <p:cNvPr id="143" name="Google Shape;143;p18"/>
          <p:cNvSpPr txBox="1">
            <a:spLocks noGrp="1"/>
          </p:cNvSpPr>
          <p:nvPr>
            <p:ph type="dt" idx="10"/>
          </p:nvPr>
        </p:nvSpPr>
        <p:spPr>
          <a:xfrm>
            <a:off x="6356670" y="5960533"/>
            <a:ext cx="1148283" cy="2794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4" name="Google Shape;144;p18"/>
          <p:cNvSpPr txBox="1">
            <a:spLocks noGrp="1"/>
          </p:cNvSpPr>
          <p:nvPr>
            <p:ph type="ftr" idx="11"/>
          </p:nvPr>
        </p:nvSpPr>
        <p:spPr>
          <a:xfrm>
            <a:off x="1176865" y="5960533"/>
            <a:ext cx="5104667" cy="2794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5" name="Google Shape;145;p18"/>
          <p:cNvSpPr txBox="1">
            <a:spLocks noGrp="1"/>
          </p:cNvSpPr>
          <p:nvPr>
            <p:ph type="sldNum" idx="12"/>
          </p:nvPr>
        </p:nvSpPr>
        <p:spPr>
          <a:xfrm>
            <a:off x="7580091" y="5960533"/>
            <a:ext cx="395510" cy="2794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nl-NL"/>
              <a:t>‹nr.›</a:t>
            </a:fld>
            <a:endParaRPr/>
          </a:p>
        </p:txBody>
      </p:sp>
      <p:cxnSp>
        <p:nvCxnSpPr>
          <p:cNvPr id="146" name="Google Shape;146;p18"/>
          <p:cNvCxnSpPr/>
          <p:nvPr/>
        </p:nvCxnSpPr>
        <p:spPr>
          <a:xfrm>
            <a:off x="6245512" y="906873"/>
            <a:ext cx="0" cy="4968993"/>
          </a:xfrm>
          <a:prstGeom prst="straightConnector1">
            <a:avLst/>
          </a:prstGeom>
          <a:noFill/>
          <a:ln w="15875" cap="flat" cmpd="sng">
            <a:solidFill>
              <a:schemeClr val="accent1"/>
            </a:solidFill>
            <a:prstDash val="solid"/>
            <a:round/>
            <a:headEnd type="none" w="sm" len="sm"/>
            <a:tailEnd type="none" w="sm" len="sm"/>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el en object" type="obj">
  <p:cSld name="OBJECT">
    <p:spTree>
      <p:nvGrpSpPr>
        <p:cNvPr id="1" name="Shape 28"/>
        <p:cNvGrpSpPr/>
        <p:nvPr/>
      </p:nvGrpSpPr>
      <p:grpSpPr>
        <a:xfrm>
          <a:off x="0" y="0"/>
          <a:ext cx="0" cy="0"/>
          <a:chOff x="0" y="0"/>
          <a:chExt cx="0" cy="0"/>
        </a:xfrm>
      </p:grpSpPr>
      <p:cxnSp>
        <p:nvCxnSpPr>
          <p:cNvPr id="29" name="Google Shape;29;p3"/>
          <p:cNvCxnSpPr/>
          <p:nvPr/>
        </p:nvCxnSpPr>
        <p:spPr>
          <a:xfrm>
            <a:off x="1278465" y="2356260"/>
            <a:ext cx="6595534" cy="0"/>
          </a:xfrm>
          <a:prstGeom prst="straightConnector1">
            <a:avLst/>
          </a:prstGeom>
          <a:noFill/>
          <a:ln w="15875" cap="flat" cmpd="sng">
            <a:solidFill>
              <a:schemeClr val="accent1"/>
            </a:solidFill>
            <a:prstDash val="solid"/>
            <a:round/>
            <a:headEnd type="none" w="sm" len="sm"/>
            <a:tailEnd type="none" w="sm" len="sm"/>
          </a:ln>
        </p:spPr>
      </p:cxnSp>
      <p:sp>
        <p:nvSpPr>
          <p:cNvPr id="30" name="Google Shape;30;p3"/>
          <p:cNvSpPr txBox="1">
            <a:spLocks noGrp="1"/>
          </p:cNvSpPr>
          <p:nvPr>
            <p:ph type="title"/>
          </p:nvPr>
        </p:nvSpPr>
        <p:spPr>
          <a:xfrm>
            <a:off x="1176866" y="915337"/>
            <a:ext cx="6798734" cy="130386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3"/>
          <p:cNvSpPr txBox="1">
            <a:spLocks noGrp="1"/>
          </p:cNvSpPr>
          <p:nvPr>
            <p:ph type="body" idx="1"/>
          </p:nvPr>
        </p:nvSpPr>
        <p:spPr>
          <a:xfrm>
            <a:off x="1176865" y="2490135"/>
            <a:ext cx="6798736" cy="3444997"/>
          </a:xfrm>
          <a:prstGeom prst="rect">
            <a:avLst/>
          </a:prstGeom>
          <a:noFill/>
          <a:ln>
            <a:noFill/>
          </a:ln>
        </p:spPr>
        <p:txBody>
          <a:bodyPr spcFirstLastPara="1" wrap="square" lIns="91425" tIns="45700" rIns="91425" bIns="45700" anchor="t" anchorCtr="0">
            <a:noAutofit/>
          </a:bodyPr>
          <a:lstStyle>
            <a:lvl1pPr marL="457200" lvl="0" indent="-360045" algn="l">
              <a:spcBef>
                <a:spcPts val="360"/>
              </a:spcBef>
              <a:spcAft>
                <a:spcPts val="0"/>
              </a:spcAft>
              <a:buSzPts val="2070"/>
              <a:buChar char="•"/>
              <a:defRPr/>
            </a:lvl1pPr>
            <a:lvl2pPr marL="914400" lvl="1" indent="-360044" algn="l">
              <a:spcBef>
                <a:spcPts val="600"/>
              </a:spcBef>
              <a:spcAft>
                <a:spcPts val="0"/>
              </a:spcAft>
              <a:buSzPts val="2070"/>
              <a:buChar char="•"/>
              <a:defRPr/>
            </a:lvl2pPr>
            <a:lvl3pPr marL="1371600" lvl="2" indent="-360044" algn="l">
              <a:spcBef>
                <a:spcPts val="600"/>
              </a:spcBef>
              <a:spcAft>
                <a:spcPts val="0"/>
              </a:spcAft>
              <a:buSzPts val="2070"/>
              <a:buChar char="•"/>
              <a:defRPr/>
            </a:lvl3pPr>
            <a:lvl4pPr marL="1828800" lvl="3" indent="-360044" algn="l">
              <a:spcBef>
                <a:spcPts val="600"/>
              </a:spcBef>
              <a:spcAft>
                <a:spcPts val="0"/>
              </a:spcAft>
              <a:buSzPts val="2070"/>
              <a:buChar char="•"/>
              <a:defRPr/>
            </a:lvl4pPr>
            <a:lvl5pPr marL="2286000" lvl="4" indent="-360045" algn="l">
              <a:spcBef>
                <a:spcPts val="600"/>
              </a:spcBef>
              <a:spcAft>
                <a:spcPts val="0"/>
              </a:spcAft>
              <a:buSzPts val="2070"/>
              <a:buChar char="•"/>
              <a:defRPr/>
            </a:lvl5pPr>
            <a:lvl6pPr marL="2743200" lvl="5" indent="-360045" algn="l">
              <a:spcBef>
                <a:spcPts val="600"/>
              </a:spcBef>
              <a:spcAft>
                <a:spcPts val="0"/>
              </a:spcAft>
              <a:buSzPts val="2070"/>
              <a:buChar char="•"/>
              <a:defRPr/>
            </a:lvl6pPr>
            <a:lvl7pPr marL="3200400" lvl="6" indent="-360045" algn="l">
              <a:spcBef>
                <a:spcPts val="600"/>
              </a:spcBef>
              <a:spcAft>
                <a:spcPts val="0"/>
              </a:spcAft>
              <a:buSzPts val="2070"/>
              <a:buChar char="•"/>
              <a:defRPr/>
            </a:lvl7pPr>
            <a:lvl8pPr marL="3657600" lvl="7" indent="-360045" algn="l">
              <a:spcBef>
                <a:spcPts val="600"/>
              </a:spcBef>
              <a:spcAft>
                <a:spcPts val="0"/>
              </a:spcAft>
              <a:buSzPts val="2070"/>
              <a:buChar char="•"/>
              <a:defRPr/>
            </a:lvl8pPr>
            <a:lvl9pPr marL="4114800" lvl="8" indent="-360045" algn="l">
              <a:spcBef>
                <a:spcPts val="600"/>
              </a:spcBef>
              <a:spcAft>
                <a:spcPts val="600"/>
              </a:spcAft>
              <a:buSzPts val="2070"/>
              <a:buChar char="•"/>
              <a:defRPr/>
            </a:lvl9pPr>
          </a:lstStyle>
          <a:p>
            <a:endParaRPr/>
          </a:p>
        </p:txBody>
      </p:sp>
      <p:sp>
        <p:nvSpPr>
          <p:cNvPr id="32" name="Google Shape;32;p3"/>
          <p:cNvSpPr txBox="1">
            <a:spLocks noGrp="1"/>
          </p:cNvSpPr>
          <p:nvPr>
            <p:ph type="dt" idx="10"/>
          </p:nvPr>
        </p:nvSpPr>
        <p:spPr>
          <a:xfrm>
            <a:off x="6356670" y="5960533"/>
            <a:ext cx="1148283" cy="2794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3"/>
          <p:cNvSpPr txBox="1">
            <a:spLocks noGrp="1"/>
          </p:cNvSpPr>
          <p:nvPr>
            <p:ph type="ftr" idx="11"/>
          </p:nvPr>
        </p:nvSpPr>
        <p:spPr>
          <a:xfrm>
            <a:off x="1176865" y="5960533"/>
            <a:ext cx="5104667" cy="2794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3"/>
          <p:cNvSpPr txBox="1">
            <a:spLocks noGrp="1"/>
          </p:cNvSpPr>
          <p:nvPr>
            <p:ph type="sldNum" idx="12"/>
          </p:nvPr>
        </p:nvSpPr>
        <p:spPr>
          <a:xfrm>
            <a:off x="7580091" y="5960533"/>
            <a:ext cx="395510" cy="2794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nl-NL"/>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ekop" type="secHead">
  <p:cSld name="SECTION_HEADER">
    <p:spTree>
      <p:nvGrpSpPr>
        <p:cNvPr id="1" name="Shape 35"/>
        <p:cNvGrpSpPr/>
        <p:nvPr/>
      </p:nvGrpSpPr>
      <p:grpSpPr>
        <a:xfrm>
          <a:off x="0" y="0"/>
          <a:ext cx="0" cy="0"/>
          <a:chOff x="0" y="0"/>
          <a:chExt cx="0" cy="0"/>
        </a:xfrm>
      </p:grpSpPr>
      <p:sp>
        <p:nvSpPr>
          <p:cNvPr id="36" name="Google Shape;36;p4"/>
          <p:cNvSpPr txBox="1">
            <a:spLocks noGrp="1"/>
          </p:cNvSpPr>
          <p:nvPr>
            <p:ph type="title"/>
          </p:nvPr>
        </p:nvSpPr>
        <p:spPr>
          <a:xfrm>
            <a:off x="1278465" y="1641413"/>
            <a:ext cx="6595534" cy="1822514"/>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Clr>
                <a:srgbClr val="262626"/>
              </a:buClr>
              <a:buSzPts val="4000"/>
              <a:buFont typeface="Garamond"/>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4"/>
          <p:cNvSpPr txBox="1">
            <a:spLocks noGrp="1"/>
          </p:cNvSpPr>
          <p:nvPr>
            <p:ph type="body" idx="1"/>
          </p:nvPr>
        </p:nvSpPr>
        <p:spPr>
          <a:xfrm>
            <a:off x="1278465" y="3734859"/>
            <a:ext cx="6595534" cy="1090015"/>
          </a:xfrm>
          <a:prstGeom prst="rect">
            <a:avLst/>
          </a:prstGeom>
          <a:noFill/>
          <a:ln>
            <a:noFill/>
          </a:ln>
        </p:spPr>
        <p:txBody>
          <a:bodyPr spcFirstLastPara="1" wrap="square" lIns="91425" tIns="45700" rIns="91425" bIns="45700" anchor="t" anchorCtr="0">
            <a:noAutofit/>
          </a:bodyPr>
          <a:lstStyle>
            <a:lvl1pPr marL="457200" lvl="0" indent="-228600" algn="ctr">
              <a:spcBef>
                <a:spcPts val="480"/>
              </a:spcBef>
              <a:spcAft>
                <a:spcPts val="0"/>
              </a:spcAft>
              <a:buSzPts val="2760"/>
              <a:buNone/>
              <a:defRPr sz="2400">
                <a:solidFill>
                  <a:schemeClr val="dk1"/>
                </a:solidFill>
              </a:defRPr>
            </a:lvl1pPr>
            <a:lvl2pPr marL="914400" lvl="1" indent="-228600" algn="l">
              <a:spcBef>
                <a:spcPts val="600"/>
              </a:spcBef>
              <a:spcAft>
                <a:spcPts val="0"/>
              </a:spcAft>
              <a:buSzPts val="2070"/>
              <a:buNone/>
              <a:defRPr sz="1800">
                <a:solidFill>
                  <a:srgbClr val="888888"/>
                </a:solidFill>
              </a:defRPr>
            </a:lvl2pPr>
            <a:lvl3pPr marL="1371600" lvl="2" indent="-228600" algn="l">
              <a:spcBef>
                <a:spcPts val="600"/>
              </a:spcBef>
              <a:spcAft>
                <a:spcPts val="0"/>
              </a:spcAft>
              <a:buSzPts val="1840"/>
              <a:buNone/>
              <a:defRPr sz="1600">
                <a:solidFill>
                  <a:srgbClr val="888888"/>
                </a:solidFill>
              </a:defRPr>
            </a:lvl3pPr>
            <a:lvl4pPr marL="1828800" lvl="3" indent="-228600" algn="l">
              <a:spcBef>
                <a:spcPts val="600"/>
              </a:spcBef>
              <a:spcAft>
                <a:spcPts val="0"/>
              </a:spcAft>
              <a:buSzPts val="1610"/>
              <a:buNone/>
              <a:defRPr sz="1400">
                <a:solidFill>
                  <a:srgbClr val="888888"/>
                </a:solidFill>
              </a:defRPr>
            </a:lvl4pPr>
            <a:lvl5pPr marL="2286000" lvl="4" indent="-228600" algn="l">
              <a:spcBef>
                <a:spcPts val="600"/>
              </a:spcBef>
              <a:spcAft>
                <a:spcPts val="0"/>
              </a:spcAft>
              <a:buSzPts val="1610"/>
              <a:buNone/>
              <a:defRPr sz="1400">
                <a:solidFill>
                  <a:srgbClr val="888888"/>
                </a:solidFill>
              </a:defRPr>
            </a:lvl5pPr>
            <a:lvl6pPr marL="2743200" lvl="5" indent="-228600" algn="l">
              <a:spcBef>
                <a:spcPts val="600"/>
              </a:spcBef>
              <a:spcAft>
                <a:spcPts val="0"/>
              </a:spcAft>
              <a:buSzPts val="1610"/>
              <a:buNone/>
              <a:defRPr sz="1400">
                <a:solidFill>
                  <a:srgbClr val="888888"/>
                </a:solidFill>
              </a:defRPr>
            </a:lvl6pPr>
            <a:lvl7pPr marL="3200400" lvl="6" indent="-228600" algn="l">
              <a:spcBef>
                <a:spcPts val="600"/>
              </a:spcBef>
              <a:spcAft>
                <a:spcPts val="0"/>
              </a:spcAft>
              <a:buSzPts val="1610"/>
              <a:buNone/>
              <a:defRPr sz="1400">
                <a:solidFill>
                  <a:srgbClr val="888888"/>
                </a:solidFill>
              </a:defRPr>
            </a:lvl7pPr>
            <a:lvl8pPr marL="3657600" lvl="7" indent="-228600" algn="l">
              <a:spcBef>
                <a:spcPts val="600"/>
              </a:spcBef>
              <a:spcAft>
                <a:spcPts val="0"/>
              </a:spcAft>
              <a:buSzPts val="1610"/>
              <a:buNone/>
              <a:defRPr sz="1400">
                <a:solidFill>
                  <a:srgbClr val="888888"/>
                </a:solidFill>
              </a:defRPr>
            </a:lvl8pPr>
            <a:lvl9pPr marL="4114800" lvl="8" indent="-228600" algn="l">
              <a:spcBef>
                <a:spcPts val="600"/>
              </a:spcBef>
              <a:spcAft>
                <a:spcPts val="600"/>
              </a:spcAft>
              <a:buSzPts val="1610"/>
              <a:buNone/>
              <a:defRPr sz="1400">
                <a:solidFill>
                  <a:srgbClr val="888888"/>
                </a:solidFill>
              </a:defRPr>
            </a:lvl9pPr>
          </a:lstStyle>
          <a:p>
            <a:endParaRPr/>
          </a:p>
        </p:txBody>
      </p:sp>
      <p:sp>
        <p:nvSpPr>
          <p:cNvPr id="38" name="Google Shape;38;p4"/>
          <p:cNvSpPr txBox="1">
            <a:spLocks noGrp="1"/>
          </p:cNvSpPr>
          <p:nvPr>
            <p:ph type="dt" idx="10"/>
          </p:nvPr>
        </p:nvSpPr>
        <p:spPr>
          <a:xfrm>
            <a:off x="6356670" y="5960533"/>
            <a:ext cx="1148283" cy="2794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4"/>
          <p:cNvSpPr txBox="1">
            <a:spLocks noGrp="1"/>
          </p:cNvSpPr>
          <p:nvPr>
            <p:ph type="ftr" idx="11"/>
          </p:nvPr>
        </p:nvSpPr>
        <p:spPr>
          <a:xfrm>
            <a:off x="1176865" y="5960533"/>
            <a:ext cx="5104667" cy="2794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4"/>
          <p:cNvSpPr txBox="1">
            <a:spLocks noGrp="1"/>
          </p:cNvSpPr>
          <p:nvPr>
            <p:ph type="sldNum" idx="12"/>
          </p:nvPr>
        </p:nvSpPr>
        <p:spPr>
          <a:xfrm>
            <a:off x="7580091" y="5960533"/>
            <a:ext cx="395510" cy="2794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nl-NL"/>
              <a:t>‹nr.›</a:t>
            </a:fld>
            <a:endParaRPr/>
          </a:p>
        </p:txBody>
      </p:sp>
      <p:cxnSp>
        <p:nvCxnSpPr>
          <p:cNvPr id="41" name="Google Shape;41;p4"/>
          <p:cNvCxnSpPr/>
          <p:nvPr/>
        </p:nvCxnSpPr>
        <p:spPr>
          <a:xfrm>
            <a:off x="1278466" y="3599392"/>
            <a:ext cx="6595533" cy="0"/>
          </a:xfrm>
          <a:prstGeom prst="straightConnector1">
            <a:avLst/>
          </a:prstGeom>
          <a:noFill/>
          <a:ln w="15875" cap="flat" cmpd="sng">
            <a:solidFill>
              <a:schemeClr val="accent1"/>
            </a:solidFill>
            <a:prstDash val="solid"/>
            <a:round/>
            <a:headEnd type="none" w="sm" len="sm"/>
            <a:tailEnd type="none" w="sm" len="sm"/>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nhoud van twee" type="twoObj">
  <p:cSld name="TWO_OBJECTS">
    <p:spTree>
      <p:nvGrpSpPr>
        <p:cNvPr id="1" name="Shape 42"/>
        <p:cNvGrpSpPr/>
        <p:nvPr/>
      </p:nvGrpSpPr>
      <p:grpSpPr>
        <a:xfrm>
          <a:off x="0" y="0"/>
          <a:ext cx="0" cy="0"/>
          <a:chOff x="0" y="0"/>
          <a:chExt cx="0" cy="0"/>
        </a:xfrm>
      </p:grpSpPr>
      <p:cxnSp>
        <p:nvCxnSpPr>
          <p:cNvPr id="43" name="Google Shape;43;p5"/>
          <p:cNvCxnSpPr/>
          <p:nvPr/>
        </p:nvCxnSpPr>
        <p:spPr>
          <a:xfrm>
            <a:off x="1278465" y="2356260"/>
            <a:ext cx="6595534" cy="0"/>
          </a:xfrm>
          <a:prstGeom prst="straightConnector1">
            <a:avLst/>
          </a:prstGeom>
          <a:noFill/>
          <a:ln w="15875" cap="flat" cmpd="sng">
            <a:solidFill>
              <a:schemeClr val="accent1"/>
            </a:solidFill>
            <a:prstDash val="solid"/>
            <a:round/>
            <a:headEnd type="none" w="sm" len="sm"/>
            <a:tailEnd type="none" w="sm" len="sm"/>
          </a:ln>
        </p:spPr>
      </p:cxnSp>
      <p:sp>
        <p:nvSpPr>
          <p:cNvPr id="44" name="Google Shape;44;p5"/>
          <p:cNvSpPr txBox="1">
            <a:spLocks noGrp="1"/>
          </p:cNvSpPr>
          <p:nvPr>
            <p:ph type="title"/>
          </p:nvPr>
        </p:nvSpPr>
        <p:spPr>
          <a:xfrm>
            <a:off x="1176866" y="915337"/>
            <a:ext cx="6798734" cy="130386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5"/>
          <p:cNvSpPr txBox="1">
            <a:spLocks noGrp="1"/>
          </p:cNvSpPr>
          <p:nvPr>
            <p:ph type="body" idx="1"/>
          </p:nvPr>
        </p:nvSpPr>
        <p:spPr>
          <a:xfrm>
            <a:off x="1176866" y="2487168"/>
            <a:ext cx="3337560" cy="3447288"/>
          </a:xfrm>
          <a:prstGeom prst="rect">
            <a:avLst/>
          </a:prstGeom>
          <a:noFill/>
          <a:ln>
            <a:noFill/>
          </a:ln>
        </p:spPr>
        <p:txBody>
          <a:bodyPr spcFirstLastPara="1" wrap="square" lIns="91425" tIns="45700" rIns="91425" bIns="45700" anchor="t" anchorCtr="0">
            <a:noAutofit/>
          </a:bodyPr>
          <a:lstStyle>
            <a:lvl1pPr marL="457200" lvl="0" indent="-360045" algn="l">
              <a:spcBef>
                <a:spcPts val="360"/>
              </a:spcBef>
              <a:spcAft>
                <a:spcPts val="0"/>
              </a:spcAft>
              <a:buSzPts val="2070"/>
              <a:buChar char="•"/>
              <a:defRPr/>
            </a:lvl1pPr>
            <a:lvl2pPr marL="914400" lvl="1" indent="-360044" algn="l">
              <a:spcBef>
                <a:spcPts val="600"/>
              </a:spcBef>
              <a:spcAft>
                <a:spcPts val="0"/>
              </a:spcAft>
              <a:buSzPts val="2070"/>
              <a:buChar char="•"/>
              <a:defRPr/>
            </a:lvl2pPr>
            <a:lvl3pPr marL="1371600" lvl="2" indent="-360044" algn="l">
              <a:spcBef>
                <a:spcPts val="600"/>
              </a:spcBef>
              <a:spcAft>
                <a:spcPts val="0"/>
              </a:spcAft>
              <a:buSzPts val="2070"/>
              <a:buChar char="•"/>
              <a:defRPr/>
            </a:lvl3pPr>
            <a:lvl4pPr marL="1828800" lvl="3" indent="-360044" algn="l">
              <a:spcBef>
                <a:spcPts val="600"/>
              </a:spcBef>
              <a:spcAft>
                <a:spcPts val="0"/>
              </a:spcAft>
              <a:buSzPts val="2070"/>
              <a:buChar char="•"/>
              <a:defRPr/>
            </a:lvl4pPr>
            <a:lvl5pPr marL="2286000" lvl="4" indent="-360045" algn="l">
              <a:spcBef>
                <a:spcPts val="600"/>
              </a:spcBef>
              <a:spcAft>
                <a:spcPts val="0"/>
              </a:spcAft>
              <a:buSzPts val="2070"/>
              <a:buChar char="•"/>
              <a:defRPr/>
            </a:lvl5pPr>
            <a:lvl6pPr marL="2743200" lvl="5" indent="-360045" algn="l">
              <a:spcBef>
                <a:spcPts val="600"/>
              </a:spcBef>
              <a:spcAft>
                <a:spcPts val="0"/>
              </a:spcAft>
              <a:buSzPts val="2070"/>
              <a:buChar char="•"/>
              <a:defRPr/>
            </a:lvl6pPr>
            <a:lvl7pPr marL="3200400" lvl="6" indent="-360045" algn="l">
              <a:spcBef>
                <a:spcPts val="600"/>
              </a:spcBef>
              <a:spcAft>
                <a:spcPts val="0"/>
              </a:spcAft>
              <a:buSzPts val="2070"/>
              <a:buChar char="•"/>
              <a:defRPr/>
            </a:lvl7pPr>
            <a:lvl8pPr marL="3657600" lvl="7" indent="-360045" algn="l">
              <a:spcBef>
                <a:spcPts val="600"/>
              </a:spcBef>
              <a:spcAft>
                <a:spcPts val="0"/>
              </a:spcAft>
              <a:buSzPts val="2070"/>
              <a:buChar char="•"/>
              <a:defRPr/>
            </a:lvl8pPr>
            <a:lvl9pPr marL="4114800" lvl="8" indent="-360045" algn="l">
              <a:spcBef>
                <a:spcPts val="600"/>
              </a:spcBef>
              <a:spcAft>
                <a:spcPts val="600"/>
              </a:spcAft>
              <a:buSzPts val="2070"/>
              <a:buChar char="•"/>
              <a:defRPr/>
            </a:lvl9pPr>
          </a:lstStyle>
          <a:p>
            <a:endParaRPr/>
          </a:p>
        </p:txBody>
      </p:sp>
      <p:sp>
        <p:nvSpPr>
          <p:cNvPr id="46" name="Google Shape;46;p5"/>
          <p:cNvSpPr txBox="1">
            <a:spLocks noGrp="1"/>
          </p:cNvSpPr>
          <p:nvPr>
            <p:ph type="body" idx="2"/>
          </p:nvPr>
        </p:nvSpPr>
        <p:spPr>
          <a:xfrm>
            <a:off x="4645152" y="2487168"/>
            <a:ext cx="3337560" cy="3447288"/>
          </a:xfrm>
          <a:prstGeom prst="rect">
            <a:avLst/>
          </a:prstGeom>
          <a:noFill/>
          <a:ln>
            <a:noFill/>
          </a:ln>
        </p:spPr>
        <p:txBody>
          <a:bodyPr spcFirstLastPara="1" wrap="square" lIns="91425" tIns="45700" rIns="91425" bIns="45700" anchor="t" anchorCtr="0">
            <a:noAutofit/>
          </a:bodyPr>
          <a:lstStyle>
            <a:lvl1pPr marL="457200" lvl="0" indent="-360045" algn="l">
              <a:spcBef>
                <a:spcPts val="360"/>
              </a:spcBef>
              <a:spcAft>
                <a:spcPts val="0"/>
              </a:spcAft>
              <a:buSzPts val="2070"/>
              <a:buChar char="•"/>
              <a:defRPr/>
            </a:lvl1pPr>
            <a:lvl2pPr marL="914400" lvl="1" indent="-360044" algn="l">
              <a:spcBef>
                <a:spcPts val="600"/>
              </a:spcBef>
              <a:spcAft>
                <a:spcPts val="0"/>
              </a:spcAft>
              <a:buSzPts val="2070"/>
              <a:buChar char="•"/>
              <a:defRPr/>
            </a:lvl2pPr>
            <a:lvl3pPr marL="1371600" lvl="2" indent="-360044" algn="l">
              <a:spcBef>
                <a:spcPts val="600"/>
              </a:spcBef>
              <a:spcAft>
                <a:spcPts val="0"/>
              </a:spcAft>
              <a:buSzPts val="2070"/>
              <a:buChar char="•"/>
              <a:defRPr/>
            </a:lvl3pPr>
            <a:lvl4pPr marL="1828800" lvl="3" indent="-360044" algn="l">
              <a:spcBef>
                <a:spcPts val="600"/>
              </a:spcBef>
              <a:spcAft>
                <a:spcPts val="0"/>
              </a:spcAft>
              <a:buSzPts val="2070"/>
              <a:buChar char="•"/>
              <a:defRPr/>
            </a:lvl4pPr>
            <a:lvl5pPr marL="2286000" lvl="4" indent="-360045" algn="l">
              <a:spcBef>
                <a:spcPts val="600"/>
              </a:spcBef>
              <a:spcAft>
                <a:spcPts val="0"/>
              </a:spcAft>
              <a:buSzPts val="2070"/>
              <a:buChar char="•"/>
              <a:defRPr/>
            </a:lvl5pPr>
            <a:lvl6pPr marL="2743200" lvl="5" indent="-360045" algn="l">
              <a:spcBef>
                <a:spcPts val="600"/>
              </a:spcBef>
              <a:spcAft>
                <a:spcPts val="0"/>
              </a:spcAft>
              <a:buSzPts val="2070"/>
              <a:buChar char="•"/>
              <a:defRPr/>
            </a:lvl6pPr>
            <a:lvl7pPr marL="3200400" lvl="6" indent="-360045" algn="l">
              <a:spcBef>
                <a:spcPts val="600"/>
              </a:spcBef>
              <a:spcAft>
                <a:spcPts val="0"/>
              </a:spcAft>
              <a:buSzPts val="2070"/>
              <a:buChar char="•"/>
              <a:defRPr/>
            </a:lvl7pPr>
            <a:lvl8pPr marL="3657600" lvl="7" indent="-360045" algn="l">
              <a:spcBef>
                <a:spcPts val="600"/>
              </a:spcBef>
              <a:spcAft>
                <a:spcPts val="0"/>
              </a:spcAft>
              <a:buSzPts val="2070"/>
              <a:buChar char="•"/>
              <a:defRPr/>
            </a:lvl8pPr>
            <a:lvl9pPr marL="4114800" lvl="8" indent="-360045" algn="l">
              <a:spcBef>
                <a:spcPts val="600"/>
              </a:spcBef>
              <a:spcAft>
                <a:spcPts val="600"/>
              </a:spcAft>
              <a:buSzPts val="2070"/>
              <a:buChar char="•"/>
              <a:defRPr/>
            </a:lvl9pPr>
          </a:lstStyle>
          <a:p>
            <a:endParaRPr/>
          </a:p>
        </p:txBody>
      </p:sp>
      <p:sp>
        <p:nvSpPr>
          <p:cNvPr id="47" name="Google Shape;47;p5"/>
          <p:cNvSpPr txBox="1">
            <a:spLocks noGrp="1"/>
          </p:cNvSpPr>
          <p:nvPr>
            <p:ph type="dt" idx="10"/>
          </p:nvPr>
        </p:nvSpPr>
        <p:spPr>
          <a:xfrm>
            <a:off x="6356670" y="5960533"/>
            <a:ext cx="1148283" cy="2794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5"/>
          <p:cNvSpPr txBox="1">
            <a:spLocks noGrp="1"/>
          </p:cNvSpPr>
          <p:nvPr>
            <p:ph type="ftr" idx="11"/>
          </p:nvPr>
        </p:nvSpPr>
        <p:spPr>
          <a:xfrm>
            <a:off x="1176865" y="5960533"/>
            <a:ext cx="5104667" cy="2794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5"/>
          <p:cNvSpPr txBox="1">
            <a:spLocks noGrp="1"/>
          </p:cNvSpPr>
          <p:nvPr>
            <p:ph type="sldNum" idx="12"/>
          </p:nvPr>
        </p:nvSpPr>
        <p:spPr>
          <a:xfrm>
            <a:off x="7580091" y="5960533"/>
            <a:ext cx="395510" cy="2794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nl-NL"/>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ergelijking" type="twoTxTwoObj">
  <p:cSld name="TWO_OBJECTS_WITH_TEXT">
    <p:spTree>
      <p:nvGrpSpPr>
        <p:cNvPr id="1" name="Shape 50"/>
        <p:cNvGrpSpPr/>
        <p:nvPr/>
      </p:nvGrpSpPr>
      <p:grpSpPr>
        <a:xfrm>
          <a:off x="0" y="0"/>
          <a:ext cx="0" cy="0"/>
          <a:chOff x="0" y="0"/>
          <a:chExt cx="0" cy="0"/>
        </a:xfrm>
      </p:grpSpPr>
      <p:sp>
        <p:nvSpPr>
          <p:cNvPr id="51" name="Google Shape;51;p6"/>
          <p:cNvSpPr txBox="1">
            <a:spLocks noGrp="1"/>
          </p:cNvSpPr>
          <p:nvPr>
            <p:ph type="title"/>
          </p:nvPr>
        </p:nvSpPr>
        <p:spPr>
          <a:xfrm>
            <a:off x="1176866" y="915337"/>
            <a:ext cx="6798734" cy="130386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rgbClr val="262626"/>
              </a:buClr>
              <a:buSzPts val="4000"/>
              <a:buFont typeface="Garamond"/>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6"/>
          <p:cNvSpPr txBox="1">
            <a:spLocks noGrp="1"/>
          </p:cNvSpPr>
          <p:nvPr>
            <p:ph type="body" idx="1"/>
          </p:nvPr>
        </p:nvSpPr>
        <p:spPr>
          <a:xfrm>
            <a:off x="1176868" y="2658533"/>
            <a:ext cx="3337560" cy="5762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SzPts val="2760"/>
              <a:buNone/>
              <a:defRPr sz="2400" b="0">
                <a:solidFill>
                  <a:schemeClr val="accent1"/>
                </a:solidFill>
              </a:defRPr>
            </a:lvl1pPr>
            <a:lvl2pPr marL="914400" lvl="1" indent="-228600" algn="l">
              <a:spcBef>
                <a:spcPts val="600"/>
              </a:spcBef>
              <a:spcAft>
                <a:spcPts val="0"/>
              </a:spcAft>
              <a:buSzPts val="2300"/>
              <a:buNone/>
              <a:defRPr sz="2000" b="1"/>
            </a:lvl2pPr>
            <a:lvl3pPr marL="1371600" lvl="2" indent="-228600" algn="l">
              <a:spcBef>
                <a:spcPts val="600"/>
              </a:spcBef>
              <a:spcAft>
                <a:spcPts val="0"/>
              </a:spcAft>
              <a:buSzPts val="2070"/>
              <a:buNone/>
              <a:defRPr sz="1800" b="1"/>
            </a:lvl3pPr>
            <a:lvl4pPr marL="1828800" lvl="3" indent="-228600" algn="l">
              <a:spcBef>
                <a:spcPts val="600"/>
              </a:spcBef>
              <a:spcAft>
                <a:spcPts val="0"/>
              </a:spcAft>
              <a:buSzPts val="1840"/>
              <a:buNone/>
              <a:defRPr sz="1600" b="1"/>
            </a:lvl4pPr>
            <a:lvl5pPr marL="2286000" lvl="4" indent="-228600" algn="l">
              <a:spcBef>
                <a:spcPts val="600"/>
              </a:spcBef>
              <a:spcAft>
                <a:spcPts val="0"/>
              </a:spcAft>
              <a:buSzPts val="1840"/>
              <a:buNone/>
              <a:defRPr sz="1600" b="1"/>
            </a:lvl5pPr>
            <a:lvl6pPr marL="2743200" lvl="5" indent="-228600" algn="l">
              <a:spcBef>
                <a:spcPts val="600"/>
              </a:spcBef>
              <a:spcAft>
                <a:spcPts val="0"/>
              </a:spcAft>
              <a:buSzPts val="1840"/>
              <a:buNone/>
              <a:defRPr sz="1600" b="1"/>
            </a:lvl6pPr>
            <a:lvl7pPr marL="3200400" lvl="6" indent="-228600" algn="l">
              <a:spcBef>
                <a:spcPts val="600"/>
              </a:spcBef>
              <a:spcAft>
                <a:spcPts val="0"/>
              </a:spcAft>
              <a:buSzPts val="1840"/>
              <a:buNone/>
              <a:defRPr sz="1600" b="1"/>
            </a:lvl7pPr>
            <a:lvl8pPr marL="3657600" lvl="7" indent="-228600" algn="l">
              <a:spcBef>
                <a:spcPts val="600"/>
              </a:spcBef>
              <a:spcAft>
                <a:spcPts val="0"/>
              </a:spcAft>
              <a:buSzPts val="1840"/>
              <a:buNone/>
              <a:defRPr sz="1600" b="1"/>
            </a:lvl8pPr>
            <a:lvl9pPr marL="4114800" lvl="8" indent="-228600" algn="l">
              <a:spcBef>
                <a:spcPts val="600"/>
              </a:spcBef>
              <a:spcAft>
                <a:spcPts val="600"/>
              </a:spcAft>
              <a:buSzPts val="1840"/>
              <a:buNone/>
              <a:defRPr sz="1600" b="1"/>
            </a:lvl9pPr>
          </a:lstStyle>
          <a:p>
            <a:endParaRPr/>
          </a:p>
        </p:txBody>
      </p:sp>
      <p:sp>
        <p:nvSpPr>
          <p:cNvPr id="53" name="Google Shape;53;p6"/>
          <p:cNvSpPr txBox="1">
            <a:spLocks noGrp="1"/>
          </p:cNvSpPr>
          <p:nvPr>
            <p:ph type="body" idx="2"/>
          </p:nvPr>
        </p:nvSpPr>
        <p:spPr>
          <a:xfrm>
            <a:off x="1176868" y="3243263"/>
            <a:ext cx="3337560" cy="2706624"/>
          </a:xfrm>
          <a:prstGeom prst="rect">
            <a:avLst/>
          </a:prstGeom>
          <a:noFill/>
          <a:ln>
            <a:noFill/>
          </a:ln>
        </p:spPr>
        <p:txBody>
          <a:bodyPr spcFirstLastPara="1" wrap="square" lIns="91425" tIns="45700" rIns="91425" bIns="45700" anchor="t" anchorCtr="0">
            <a:noAutofit/>
          </a:bodyPr>
          <a:lstStyle>
            <a:lvl1pPr marL="457200" lvl="0" indent="-360045" algn="l">
              <a:spcBef>
                <a:spcPts val="360"/>
              </a:spcBef>
              <a:spcAft>
                <a:spcPts val="0"/>
              </a:spcAft>
              <a:buSzPts val="2070"/>
              <a:buChar char="•"/>
              <a:defRPr/>
            </a:lvl1pPr>
            <a:lvl2pPr marL="914400" lvl="1" indent="-360044" algn="l">
              <a:spcBef>
                <a:spcPts val="600"/>
              </a:spcBef>
              <a:spcAft>
                <a:spcPts val="0"/>
              </a:spcAft>
              <a:buSzPts val="2070"/>
              <a:buChar char="•"/>
              <a:defRPr/>
            </a:lvl2pPr>
            <a:lvl3pPr marL="1371600" lvl="2" indent="-360044" algn="l">
              <a:spcBef>
                <a:spcPts val="600"/>
              </a:spcBef>
              <a:spcAft>
                <a:spcPts val="0"/>
              </a:spcAft>
              <a:buSzPts val="2070"/>
              <a:buChar char="•"/>
              <a:defRPr/>
            </a:lvl3pPr>
            <a:lvl4pPr marL="1828800" lvl="3" indent="-360044" algn="l">
              <a:spcBef>
                <a:spcPts val="600"/>
              </a:spcBef>
              <a:spcAft>
                <a:spcPts val="0"/>
              </a:spcAft>
              <a:buSzPts val="2070"/>
              <a:buChar char="•"/>
              <a:defRPr/>
            </a:lvl4pPr>
            <a:lvl5pPr marL="2286000" lvl="4" indent="-360045" algn="l">
              <a:spcBef>
                <a:spcPts val="600"/>
              </a:spcBef>
              <a:spcAft>
                <a:spcPts val="0"/>
              </a:spcAft>
              <a:buSzPts val="2070"/>
              <a:buChar char="•"/>
              <a:defRPr/>
            </a:lvl5pPr>
            <a:lvl6pPr marL="2743200" lvl="5" indent="-360045" algn="l">
              <a:spcBef>
                <a:spcPts val="600"/>
              </a:spcBef>
              <a:spcAft>
                <a:spcPts val="0"/>
              </a:spcAft>
              <a:buSzPts val="2070"/>
              <a:buChar char="•"/>
              <a:defRPr/>
            </a:lvl6pPr>
            <a:lvl7pPr marL="3200400" lvl="6" indent="-360045" algn="l">
              <a:spcBef>
                <a:spcPts val="600"/>
              </a:spcBef>
              <a:spcAft>
                <a:spcPts val="0"/>
              </a:spcAft>
              <a:buSzPts val="2070"/>
              <a:buChar char="•"/>
              <a:defRPr/>
            </a:lvl7pPr>
            <a:lvl8pPr marL="3657600" lvl="7" indent="-360045" algn="l">
              <a:spcBef>
                <a:spcPts val="600"/>
              </a:spcBef>
              <a:spcAft>
                <a:spcPts val="0"/>
              </a:spcAft>
              <a:buSzPts val="2070"/>
              <a:buChar char="•"/>
              <a:defRPr/>
            </a:lvl8pPr>
            <a:lvl9pPr marL="4114800" lvl="8" indent="-360045" algn="l">
              <a:spcBef>
                <a:spcPts val="600"/>
              </a:spcBef>
              <a:spcAft>
                <a:spcPts val="600"/>
              </a:spcAft>
              <a:buSzPts val="2070"/>
              <a:buChar char="•"/>
              <a:defRPr/>
            </a:lvl9pPr>
          </a:lstStyle>
          <a:p>
            <a:endParaRPr/>
          </a:p>
        </p:txBody>
      </p:sp>
      <p:sp>
        <p:nvSpPr>
          <p:cNvPr id="54" name="Google Shape;54;p6"/>
          <p:cNvSpPr txBox="1">
            <a:spLocks noGrp="1"/>
          </p:cNvSpPr>
          <p:nvPr>
            <p:ph type="body" idx="3"/>
          </p:nvPr>
        </p:nvSpPr>
        <p:spPr>
          <a:xfrm>
            <a:off x="4641832" y="2658533"/>
            <a:ext cx="3337560" cy="5762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SzPts val="2760"/>
              <a:buNone/>
              <a:defRPr sz="2400" b="0">
                <a:solidFill>
                  <a:schemeClr val="accent1"/>
                </a:solidFill>
              </a:defRPr>
            </a:lvl1pPr>
            <a:lvl2pPr marL="914400" lvl="1" indent="-228600" algn="l">
              <a:spcBef>
                <a:spcPts val="600"/>
              </a:spcBef>
              <a:spcAft>
                <a:spcPts val="0"/>
              </a:spcAft>
              <a:buSzPts val="2300"/>
              <a:buNone/>
              <a:defRPr sz="2000" b="1"/>
            </a:lvl2pPr>
            <a:lvl3pPr marL="1371600" lvl="2" indent="-228600" algn="l">
              <a:spcBef>
                <a:spcPts val="600"/>
              </a:spcBef>
              <a:spcAft>
                <a:spcPts val="0"/>
              </a:spcAft>
              <a:buSzPts val="2070"/>
              <a:buNone/>
              <a:defRPr sz="1800" b="1"/>
            </a:lvl3pPr>
            <a:lvl4pPr marL="1828800" lvl="3" indent="-228600" algn="l">
              <a:spcBef>
                <a:spcPts val="600"/>
              </a:spcBef>
              <a:spcAft>
                <a:spcPts val="0"/>
              </a:spcAft>
              <a:buSzPts val="1840"/>
              <a:buNone/>
              <a:defRPr sz="1600" b="1"/>
            </a:lvl4pPr>
            <a:lvl5pPr marL="2286000" lvl="4" indent="-228600" algn="l">
              <a:spcBef>
                <a:spcPts val="600"/>
              </a:spcBef>
              <a:spcAft>
                <a:spcPts val="0"/>
              </a:spcAft>
              <a:buSzPts val="1840"/>
              <a:buNone/>
              <a:defRPr sz="1600" b="1"/>
            </a:lvl5pPr>
            <a:lvl6pPr marL="2743200" lvl="5" indent="-228600" algn="l">
              <a:spcBef>
                <a:spcPts val="600"/>
              </a:spcBef>
              <a:spcAft>
                <a:spcPts val="0"/>
              </a:spcAft>
              <a:buSzPts val="1840"/>
              <a:buNone/>
              <a:defRPr sz="1600" b="1"/>
            </a:lvl6pPr>
            <a:lvl7pPr marL="3200400" lvl="6" indent="-228600" algn="l">
              <a:spcBef>
                <a:spcPts val="600"/>
              </a:spcBef>
              <a:spcAft>
                <a:spcPts val="0"/>
              </a:spcAft>
              <a:buSzPts val="1840"/>
              <a:buNone/>
              <a:defRPr sz="1600" b="1"/>
            </a:lvl7pPr>
            <a:lvl8pPr marL="3657600" lvl="7" indent="-228600" algn="l">
              <a:spcBef>
                <a:spcPts val="600"/>
              </a:spcBef>
              <a:spcAft>
                <a:spcPts val="0"/>
              </a:spcAft>
              <a:buSzPts val="1840"/>
              <a:buNone/>
              <a:defRPr sz="1600" b="1"/>
            </a:lvl8pPr>
            <a:lvl9pPr marL="4114800" lvl="8" indent="-228600" algn="l">
              <a:spcBef>
                <a:spcPts val="600"/>
              </a:spcBef>
              <a:spcAft>
                <a:spcPts val="600"/>
              </a:spcAft>
              <a:buSzPts val="1840"/>
              <a:buNone/>
              <a:defRPr sz="1600" b="1"/>
            </a:lvl9pPr>
          </a:lstStyle>
          <a:p>
            <a:endParaRPr/>
          </a:p>
        </p:txBody>
      </p:sp>
      <p:sp>
        <p:nvSpPr>
          <p:cNvPr id="55" name="Google Shape;55;p6"/>
          <p:cNvSpPr txBox="1">
            <a:spLocks noGrp="1"/>
          </p:cNvSpPr>
          <p:nvPr>
            <p:ph type="body" idx="4"/>
          </p:nvPr>
        </p:nvSpPr>
        <p:spPr>
          <a:xfrm>
            <a:off x="4641832" y="3243263"/>
            <a:ext cx="3337560" cy="2706624"/>
          </a:xfrm>
          <a:prstGeom prst="rect">
            <a:avLst/>
          </a:prstGeom>
          <a:noFill/>
          <a:ln>
            <a:noFill/>
          </a:ln>
        </p:spPr>
        <p:txBody>
          <a:bodyPr spcFirstLastPara="1" wrap="square" lIns="91425" tIns="45700" rIns="91425" bIns="45700" anchor="t" anchorCtr="0">
            <a:noAutofit/>
          </a:bodyPr>
          <a:lstStyle>
            <a:lvl1pPr marL="457200" lvl="0" indent="-360045" algn="l">
              <a:spcBef>
                <a:spcPts val="360"/>
              </a:spcBef>
              <a:spcAft>
                <a:spcPts val="0"/>
              </a:spcAft>
              <a:buSzPts val="2070"/>
              <a:buChar char="•"/>
              <a:defRPr/>
            </a:lvl1pPr>
            <a:lvl2pPr marL="914400" lvl="1" indent="-360044" algn="l">
              <a:spcBef>
                <a:spcPts val="600"/>
              </a:spcBef>
              <a:spcAft>
                <a:spcPts val="0"/>
              </a:spcAft>
              <a:buSzPts val="2070"/>
              <a:buChar char="•"/>
              <a:defRPr/>
            </a:lvl2pPr>
            <a:lvl3pPr marL="1371600" lvl="2" indent="-360044" algn="l">
              <a:spcBef>
                <a:spcPts val="600"/>
              </a:spcBef>
              <a:spcAft>
                <a:spcPts val="0"/>
              </a:spcAft>
              <a:buSzPts val="2070"/>
              <a:buChar char="•"/>
              <a:defRPr/>
            </a:lvl3pPr>
            <a:lvl4pPr marL="1828800" lvl="3" indent="-360044" algn="l">
              <a:spcBef>
                <a:spcPts val="600"/>
              </a:spcBef>
              <a:spcAft>
                <a:spcPts val="0"/>
              </a:spcAft>
              <a:buSzPts val="2070"/>
              <a:buChar char="•"/>
              <a:defRPr/>
            </a:lvl4pPr>
            <a:lvl5pPr marL="2286000" lvl="4" indent="-360045" algn="l">
              <a:spcBef>
                <a:spcPts val="600"/>
              </a:spcBef>
              <a:spcAft>
                <a:spcPts val="0"/>
              </a:spcAft>
              <a:buSzPts val="2070"/>
              <a:buChar char="•"/>
              <a:defRPr/>
            </a:lvl5pPr>
            <a:lvl6pPr marL="2743200" lvl="5" indent="-360045" algn="l">
              <a:spcBef>
                <a:spcPts val="600"/>
              </a:spcBef>
              <a:spcAft>
                <a:spcPts val="0"/>
              </a:spcAft>
              <a:buSzPts val="2070"/>
              <a:buChar char="•"/>
              <a:defRPr/>
            </a:lvl6pPr>
            <a:lvl7pPr marL="3200400" lvl="6" indent="-360045" algn="l">
              <a:spcBef>
                <a:spcPts val="600"/>
              </a:spcBef>
              <a:spcAft>
                <a:spcPts val="0"/>
              </a:spcAft>
              <a:buSzPts val="2070"/>
              <a:buChar char="•"/>
              <a:defRPr/>
            </a:lvl7pPr>
            <a:lvl8pPr marL="3657600" lvl="7" indent="-360045" algn="l">
              <a:spcBef>
                <a:spcPts val="600"/>
              </a:spcBef>
              <a:spcAft>
                <a:spcPts val="0"/>
              </a:spcAft>
              <a:buSzPts val="2070"/>
              <a:buChar char="•"/>
              <a:defRPr/>
            </a:lvl8pPr>
            <a:lvl9pPr marL="4114800" lvl="8" indent="-360045" algn="l">
              <a:spcBef>
                <a:spcPts val="600"/>
              </a:spcBef>
              <a:spcAft>
                <a:spcPts val="600"/>
              </a:spcAft>
              <a:buSzPts val="2070"/>
              <a:buChar char="•"/>
              <a:defRPr/>
            </a:lvl9pPr>
          </a:lstStyle>
          <a:p>
            <a:endParaRPr/>
          </a:p>
        </p:txBody>
      </p:sp>
      <p:sp>
        <p:nvSpPr>
          <p:cNvPr id="56" name="Google Shape;56;p6"/>
          <p:cNvSpPr txBox="1">
            <a:spLocks noGrp="1"/>
          </p:cNvSpPr>
          <p:nvPr>
            <p:ph type="dt" idx="10"/>
          </p:nvPr>
        </p:nvSpPr>
        <p:spPr>
          <a:xfrm>
            <a:off x="6356670" y="5960533"/>
            <a:ext cx="1148283" cy="2794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6"/>
          <p:cNvSpPr txBox="1">
            <a:spLocks noGrp="1"/>
          </p:cNvSpPr>
          <p:nvPr>
            <p:ph type="ftr" idx="11"/>
          </p:nvPr>
        </p:nvSpPr>
        <p:spPr>
          <a:xfrm>
            <a:off x="1176865" y="5960533"/>
            <a:ext cx="5104667" cy="2794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6"/>
          <p:cNvSpPr txBox="1">
            <a:spLocks noGrp="1"/>
          </p:cNvSpPr>
          <p:nvPr>
            <p:ph type="sldNum" idx="12"/>
          </p:nvPr>
        </p:nvSpPr>
        <p:spPr>
          <a:xfrm>
            <a:off x="7580091" y="5960533"/>
            <a:ext cx="395510" cy="2794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nl-NL"/>
              <a:t>‹nr.›</a:t>
            </a:fld>
            <a:endParaRPr/>
          </a:p>
        </p:txBody>
      </p:sp>
      <p:cxnSp>
        <p:nvCxnSpPr>
          <p:cNvPr id="59" name="Google Shape;59;p6"/>
          <p:cNvCxnSpPr/>
          <p:nvPr/>
        </p:nvCxnSpPr>
        <p:spPr>
          <a:xfrm>
            <a:off x="1278466" y="2354670"/>
            <a:ext cx="6595534" cy="0"/>
          </a:xfrm>
          <a:prstGeom prst="straightConnector1">
            <a:avLst/>
          </a:prstGeom>
          <a:noFill/>
          <a:ln w="15875" cap="flat" cmpd="sng">
            <a:solidFill>
              <a:schemeClr val="accent1"/>
            </a:solidFill>
            <a:prstDash val="solid"/>
            <a:round/>
            <a:headEnd type="none" w="sm" len="sm"/>
            <a:tailEnd type="none" w="sm" len="sm"/>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Alleen titel" type="titleOnly">
  <p:cSld name="TITLE_ONLY">
    <p:spTree>
      <p:nvGrpSpPr>
        <p:cNvPr id="1" name="Shape 60"/>
        <p:cNvGrpSpPr/>
        <p:nvPr/>
      </p:nvGrpSpPr>
      <p:grpSpPr>
        <a:xfrm>
          <a:off x="0" y="0"/>
          <a:ext cx="0" cy="0"/>
          <a:chOff x="0" y="0"/>
          <a:chExt cx="0" cy="0"/>
        </a:xfrm>
      </p:grpSpPr>
      <p:sp>
        <p:nvSpPr>
          <p:cNvPr id="61" name="Google Shape;61;p7"/>
          <p:cNvSpPr txBox="1">
            <a:spLocks noGrp="1"/>
          </p:cNvSpPr>
          <p:nvPr>
            <p:ph type="title"/>
          </p:nvPr>
        </p:nvSpPr>
        <p:spPr>
          <a:xfrm>
            <a:off x="1176865" y="915337"/>
            <a:ext cx="6798735" cy="1303867"/>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rgbClr val="262626"/>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7"/>
          <p:cNvSpPr txBox="1">
            <a:spLocks noGrp="1"/>
          </p:cNvSpPr>
          <p:nvPr>
            <p:ph type="dt" idx="10"/>
          </p:nvPr>
        </p:nvSpPr>
        <p:spPr>
          <a:xfrm>
            <a:off x="6356670" y="5960533"/>
            <a:ext cx="1148283" cy="2794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7"/>
          <p:cNvSpPr txBox="1">
            <a:spLocks noGrp="1"/>
          </p:cNvSpPr>
          <p:nvPr>
            <p:ph type="ftr" idx="11"/>
          </p:nvPr>
        </p:nvSpPr>
        <p:spPr>
          <a:xfrm>
            <a:off x="1176865" y="5960533"/>
            <a:ext cx="5104667" cy="2794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7"/>
          <p:cNvSpPr txBox="1">
            <a:spLocks noGrp="1"/>
          </p:cNvSpPr>
          <p:nvPr>
            <p:ph type="sldNum" idx="12"/>
          </p:nvPr>
        </p:nvSpPr>
        <p:spPr>
          <a:xfrm>
            <a:off x="7580091" y="5960533"/>
            <a:ext cx="395510" cy="2794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nl-NL"/>
              <a:t>‹nr.›</a:t>
            </a:fld>
            <a:endParaRPr/>
          </a:p>
        </p:txBody>
      </p:sp>
      <p:cxnSp>
        <p:nvCxnSpPr>
          <p:cNvPr id="65" name="Google Shape;65;p7"/>
          <p:cNvCxnSpPr/>
          <p:nvPr/>
        </p:nvCxnSpPr>
        <p:spPr>
          <a:xfrm>
            <a:off x="1278466" y="2354670"/>
            <a:ext cx="6595534" cy="0"/>
          </a:xfrm>
          <a:prstGeom prst="straightConnector1">
            <a:avLst/>
          </a:prstGeom>
          <a:noFill/>
          <a:ln w="15875" cap="flat" cmpd="sng">
            <a:solidFill>
              <a:schemeClr val="accent1"/>
            </a:solidFill>
            <a:prstDash val="solid"/>
            <a:round/>
            <a:headEnd type="none" w="sm" len="sm"/>
            <a:tailEnd type="none" w="sm" len="sm"/>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Leeg" type="blank">
  <p:cSld name="BLANK">
    <p:spTree>
      <p:nvGrpSpPr>
        <p:cNvPr id="1" name="Shape 66"/>
        <p:cNvGrpSpPr/>
        <p:nvPr/>
      </p:nvGrpSpPr>
      <p:grpSpPr>
        <a:xfrm>
          <a:off x="0" y="0"/>
          <a:ext cx="0" cy="0"/>
          <a:chOff x="0" y="0"/>
          <a:chExt cx="0" cy="0"/>
        </a:xfrm>
      </p:grpSpPr>
      <p:sp>
        <p:nvSpPr>
          <p:cNvPr id="67" name="Google Shape;67;p8"/>
          <p:cNvSpPr txBox="1">
            <a:spLocks noGrp="1"/>
          </p:cNvSpPr>
          <p:nvPr>
            <p:ph type="dt" idx="10"/>
          </p:nvPr>
        </p:nvSpPr>
        <p:spPr>
          <a:xfrm>
            <a:off x="6356670" y="5960533"/>
            <a:ext cx="1148283" cy="2794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8"/>
          <p:cNvSpPr txBox="1">
            <a:spLocks noGrp="1"/>
          </p:cNvSpPr>
          <p:nvPr>
            <p:ph type="ftr" idx="11"/>
          </p:nvPr>
        </p:nvSpPr>
        <p:spPr>
          <a:xfrm>
            <a:off x="1176865" y="5960533"/>
            <a:ext cx="5104667" cy="2794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8"/>
          <p:cNvSpPr txBox="1">
            <a:spLocks noGrp="1"/>
          </p:cNvSpPr>
          <p:nvPr>
            <p:ph type="sldNum" idx="12"/>
          </p:nvPr>
        </p:nvSpPr>
        <p:spPr>
          <a:xfrm>
            <a:off x="7580091" y="5960533"/>
            <a:ext cx="395510" cy="2794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nl-NL"/>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Inhoud met bijschrift" type="objTx">
  <p:cSld name="OBJECT_WITH_CAPTION_TEXT">
    <p:spTree>
      <p:nvGrpSpPr>
        <p:cNvPr id="1" name="Shape 70"/>
        <p:cNvGrpSpPr/>
        <p:nvPr/>
      </p:nvGrpSpPr>
      <p:grpSpPr>
        <a:xfrm>
          <a:off x="0" y="0"/>
          <a:ext cx="0" cy="0"/>
          <a:chOff x="0" y="0"/>
          <a:chExt cx="0" cy="0"/>
        </a:xfrm>
      </p:grpSpPr>
      <p:sp>
        <p:nvSpPr>
          <p:cNvPr id="71" name="Google Shape;71;p9"/>
          <p:cNvSpPr txBox="1">
            <a:spLocks noGrp="1"/>
          </p:cNvSpPr>
          <p:nvPr>
            <p:ph type="title"/>
          </p:nvPr>
        </p:nvSpPr>
        <p:spPr>
          <a:xfrm>
            <a:off x="1176865" y="1388534"/>
            <a:ext cx="2536798" cy="1371600"/>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Clr>
                <a:srgbClr val="262626"/>
              </a:buClr>
              <a:buSzPts val="2400"/>
              <a:buFont typeface="Garamond"/>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9"/>
          <p:cNvSpPr txBox="1">
            <a:spLocks noGrp="1"/>
          </p:cNvSpPr>
          <p:nvPr>
            <p:ph type="body" idx="1"/>
          </p:nvPr>
        </p:nvSpPr>
        <p:spPr>
          <a:xfrm>
            <a:off x="4120062" y="982132"/>
            <a:ext cx="3855539" cy="4893735"/>
          </a:xfrm>
          <a:prstGeom prst="rect">
            <a:avLst/>
          </a:prstGeom>
          <a:noFill/>
          <a:ln>
            <a:noFill/>
          </a:ln>
        </p:spPr>
        <p:txBody>
          <a:bodyPr spcFirstLastPara="1" wrap="square" lIns="91425" tIns="45700" rIns="91425" bIns="45700" anchor="ctr" anchorCtr="0">
            <a:noAutofit/>
          </a:bodyPr>
          <a:lstStyle>
            <a:lvl1pPr marL="457200" lvl="0" indent="-360045" algn="l">
              <a:spcBef>
                <a:spcPts val="360"/>
              </a:spcBef>
              <a:spcAft>
                <a:spcPts val="0"/>
              </a:spcAft>
              <a:buSzPts val="2070"/>
              <a:buChar char="•"/>
              <a:defRPr/>
            </a:lvl1pPr>
            <a:lvl2pPr marL="914400" lvl="1" indent="-360044" algn="l">
              <a:spcBef>
                <a:spcPts val="600"/>
              </a:spcBef>
              <a:spcAft>
                <a:spcPts val="0"/>
              </a:spcAft>
              <a:buSzPts val="2070"/>
              <a:buChar char="•"/>
              <a:defRPr/>
            </a:lvl2pPr>
            <a:lvl3pPr marL="1371600" lvl="2" indent="-360044" algn="l">
              <a:spcBef>
                <a:spcPts val="600"/>
              </a:spcBef>
              <a:spcAft>
                <a:spcPts val="0"/>
              </a:spcAft>
              <a:buSzPts val="2070"/>
              <a:buChar char="•"/>
              <a:defRPr/>
            </a:lvl3pPr>
            <a:lvl4pPr marL="1828800" lvl="3" indent="-360044" algn="l">
              <a:spcBef>
                <a:spcPts val="600"/>
              </a:spcBef>
              <a:spcAft>
                <a:spcPts val="0"/>
              </a:spcAft>
              <a:buSzPts val="2070"/>
              <a:buChar char="•"/>
              <a:defRPr/>
            </a:lvl4pPr>
            <a:lvl5pPr marL="2286000" lvl="4" indent="-360045" algn="l">
              <a:spcBef>
                <a:spcPts val="600"/>
              </a:spcBef>
              <a:spcAft>
                <a:spcPts val="0"/>
              </a:spcAft>
              <a:buSzPts val="2070"/>
              <a:buChar char="•"/>
              <a:defRPr/>
            </a:lvl5pPr>
            <a:lvl6pPr marL="2743200" lvl="5" indent="-360045" algn="l">
              <a:spcBef>
                <a:spcPts val="600"/>
              </a:spcBef>
              <a:spcAft>
                <a:spcPts val="0"/>
              </a:spcAft>
              <a:buSzPts val="2070"/>
              <a:buChar char="•"/>
              <a:defRPr/>
            </a:lvl6pPr>
            <a:lvl7pPr marL="3200400" lvl="6" indent="-360045" algn="l">
              <a:spcBef>
                <a:spcPts val="600"/>
              </a:spcBef>
              <a:spcAft>
                <a:spcPts val="0"/>
              </a:spcAft>
              <a:buSzPts val="2070"/>
              <a:buChar char="•"/>
              <a:defRPr/>
            </a:lvl7pPr>
            <a:lvl8pPr marL="3657600" lvl="7" indent="-360045" algn="l">
              <a:spcBef>
                <a:spcPts val="600"/>
              </a:spcBef>
              <a:spcAft>
                <a:spcPts val="0"/>
              </a:spcAft>
              <a:buSzPts val="2070"/>
              <a:buChar char="•"/>
              <a:defRPr/>
            </a:lvl8pPr>
            <a:lvl9pPr marL="4114800" lvl="8" indent="-360045" algn="l">
              <a:spcBef>
                <a:spcPts val="600"/>
              </a:spcBef>
              <a:spcAft>
                <a:spcPts val="600"/>
              </a:spcAft>
              <a:buSzPts val="2070"/>
              <a:buChar char="•"/>
              <a:defRPr/>
            </a:lvl9pPr>
          </a:lstStyle>
          <a:p>
            <a:endParaRPr/>
          </a:p>
        </p:txBody>
      </p:sp>
      <p:sp>
        <p:nvSpPr>
          <p:cNvPr id="73" name="Google Shape;73;p9"/>
          <p:cNvSpPr txBox="1">
            <a:spLocks noGrp="1"/>
          </p:cNvSpPr>
          <p:nvPr>
            <p:ph type="body" idx="2"/>
          </p:nvPr>
        </p:nvSpPr>
        <p:spPr>
          <a:xfrm>
            <a:off x="1176865" y="3031065"/>
            <a:ext cx="2536798" cy="2438404"/>
          </a:xfrm>
          <a:prstGeom prst="rect">
            <a:avLst/>
          </a:prstGeom>
          <a:noFill/>
          <a:ln>
            <a:noFill/>
          </a:ln>
        </p:spPr>
        <p:txBody>
          <a:bodyPr spcFirstLastPara="1" wrap="square" lIns="91425" tIns="45700" rIns="91425" bIns="45700" anchor="t" anchorCtr="0">
            <a:noAutofit/>
          </a:bodyPr>
          <a:lstStyle>
            <a:lvl1pPr marL="457200" lvl="0" indent="-228600" algn="ctr">
              <a:spcBef>
                <a:spcPts val="320"/>
              </a:spcBef>
              <a:spcAft>
                <a:spcPts val="0"/>
              </a:spcAft>
              <a:buSzPts val="1840"/>
              <a:buNone/>
              <a:defRPr sz="1600"/>
            </a:lvl1pPr>
            <a:lvl2pPr marL="914400" lvl="1" indent="-228600" algn="l">
              <a:spcBef>
                <a:spcPts val="600"/>
              </a:spcBef>
              <a:spcAft>
                <a:spcPts val="0"/>
              </a:spcAft>
              <a:buSzPts val="1380"/>
              <a:buNone/>
              <a:defRPr sz="1200"/>
            </a:lvl2pPr>
            <a:lvl3pPr marL="1371600" lvl="2" indent="-228600" algn="l">
              <a:spcBef>
                <a:spcPts val="600"/>
              </a:spcBef>
              <a:spcAft>
                <a:spcPts val="0"/>
              </a:spcAft>
              <a:buSzPts val="1150"/>
              <a:buNone/>
              <a:defRPr sz="1000"/>
            </a:lvl3pPr>
            <a:lvl4pPr marL="1828800" lvl="3" indent="-228600" algn="l">
              <a:spcBef>
                <a:spcPts val="600"/>
              </a:spcBef>
              <a:spcAft>
                <a:spcPts val="0"/>
              </a:spcAft>
              <a:buSzPts val="1035"/>
              <a:buNone/>
              <a:defRPr sz="900"/>
            </a:lvl4pPr>
            <a:lvl5pPr marL="2286000" lvl="4" indent="-228600" algn="l">
              <a:spcBef>
                <a:spcPts val="600"/>
              </a:spcBef>
              <a:spcAft>
                <a:spcPts val="0"/>
              </a:spcAft>
              <a:buSzPts val="1035"/>
              <a:buNone/>
              <a:defRPr sz="900"/>
            </a:lvl5pPr>
            <a:lvl6pPr marL="2743200" lvl="5" indent="-228600" algn="l">
              <a:spcBef>
                <a:spcPts val="600"/>
              </a:spcBef>
              <a:spcAft>
                <a:spcPts val="0"/>
              </a:spcAft>
              <a:buSzPts val="1035"/>
              <a:buNone/>
              <a:defRPr sz="900"/>
            </a:lvl6pPr>
            <a:lvl7pPr marL="3200400" lvl="6" indent="-228600" algn="l">
              <a:spcBef>
                <a:spcPts val="600"/>
              </a:spcBef>
              <a:spcAft>
                <a:spcPts val="0"/>
              </a:spcAft>
              <a:buSzPts val="1035"/>
              <a:buNone/>
              <a:defRPr sz="900"/>
            </a:lvl7pPr>
            <a:lvl8pPr marL="3657600" lvl="7" indent="-228600" algn="l">
              <a:spcBef>
                <a:spcPts val="600"/>
              </a:spcBef>
              <a:spcAft>
                <a:spcPts val="0"/>
              </a:spcAft>
              <a:buSzPts val="1035"/>
              <a:buNone/>
              <a:defRPr sz="900"/>
            </a:lvl8pPr>
            <a:lvl9pPr marL="4114800" lvl="8" indent="-228600" algn="l">
              <a:spcBef>
                <a:spcPts val="600"/>
              </a:spcBef>
              <a:spcAft>
                <a:spcPts val="600"/>
              </a:spcAft>
              <a:buSzPts val="1035"/>
              <a:buNone/>
              <a:defRPr sz="900"/>
            </a:lvl9pPr>
          </a:lstStyle>
          <a:p>
            <a:endParaRPr/>
          </a:p>
        </p:txBody>
      </p:sp>
      <p:sp>
        <p:nvSpPr>
          <p:cNvPr id="74" name="Google Shape;74;p9"/>
          <p:cNvSpPr txBox="1">
            <a:spLocks noGrp="1"/>
          </p:cNvSpPr>
          <p:nvPr>
            <p:ph type="dt" idx="10"/>
          </p:nvPr>
        </p:nvSpPr>
        <p:spPr>
          <a:xfrm>
            <a:off x="6356670" y="5960533"/>
            <a:ext cx="1148283" cy="2794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9"/>
          <p:cNvSpPr txBox="1">
            <a:spLocks noGrp="1"/>
          </p:cNvSpPr>
          <p:nvPr>
            <p:ph type="ftr" idx="11"/>
          </p:nvPr>
        </p:nvSpPr>
        <p:spPr>
          <a:xfrm>
            <a:off x="1176865" y="5960533"/>
            <a:ext cx="5104667" cy="2794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9"/>
          <p:cNvSpPr txBox="1">
            <a:spLocks noGrp="1"/>
          </p:cNvSpPr>
          <p:nvPr>
            <p:ph type="sldNum" idx="12"/>
          </p:nvPr>
        </p:nvSpPr>
        <p:spPr>
          <a:xfrm>
            <a:off x="7580091" y="5960533"/>
            <a:ext cx="395510" cy="2794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nl-NL"/>
              <a:t>‹nr.›</a:t>
            </a:fld>
            <a:endParaRPr/>
          </a:p>
        </p:txBody>
      </p:sp>
      <p:cxnSp>
        <p:nvCxnSpPr>
          <p:cNvPr id="77" name="Google Shape;77;p9"/>
          <p:cNvCxnSpPr/>
          <p:nvPr/>
        </p:nvCxnSpPr>
        <p:spPr>
          <a:xfrm>
            <a:off x="1278466" y="2912533"/>
            <a:ext cx="2333594" cy="0"/>
          </a:xfrm>
          <a:prstGeom prst="straightConnector1">
            <a:avLst/>
          </a:prstGeom>
          <a:noFill/>
          <a:ln w="15875" cap="flat" cmpd="sng">
            <a:solidFill>
              <a:schemeClr val="accent1"/>
            </a:solidFill>
            <a:prstDash val="solid"/>
            <a:round/>
            <a:headEnd type="none" w="sm" len="sm"/>
            <a:tailEnd type="none" w="sm" len="sm"/>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fbeelding met bijschrift" type="picTx">
  <p:cSld name="PICTURE_WITH_CAPTION_TEXT">
    <p:spTree>
      <p:nvGrpSpPr>
        <p:cNvPr id="1" name="Shape 78"/>
        <p:cNvGrpSpPr/>
        <p:nvPr/>
      </p:nvGrpSpPr>
      <p:grpSpPr>
        <a:xfrm>
          <a:off x="0" y="0"/>
          <a:ext cx="0" cy="0"/>
          <a:chOff x="0" y="0"/>
          <a:chExt cx="0" cy="0"/>
        </a:xfrm>
      </p:grpSpPr>
      <p:sp>
        <p:nvSpPr>
          <p:cNvPr id="79" name="Google Shape;79;p10"/>
          <p:cNvSpPr txBox="1">
            <a:spLocks noGrp="1"/>
          </p:cNvSpPr>
          <p:nvPr>
            <p:ph type="title"/>
          </p:nvPr>
        </p:nvSpPr>
        <p:spPr>
          <a:xfrm>
            <a:off x="1176865" y="1883832"/>
            <a:ext cx="3632202" cy="1371600"/>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Clr>
                <a:srgbClr val="262626"/>
              </a:buClr>
              <a:buSzPts val="2400"/>
              <a:buFont typeface="Garamond"/>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0"/>
          <p:cNvSpPr>
            <a:spLocks noGrp="1"/>
          </p:cNvSpPr>
          <p:nvPr>
            <p:ph type="pic" idx="2"/>
          </p:nvPr>
        </p:nvSpPr>
        <p:spPr>
          <a:xfrm>
            <a:off x="5183069" y="1032933"/>
            <a:ext cx="2929463" cy="4792136"/>
          </a:xfrm>
          <a:prstGeom prst="roundRect">
            <a:avLst>
              <a:gd name="adj" fmla="val 0"/>
            </a:avLst>
          </a:prstGeom>
          <a:noFill/>
          <a:ln w="57150" cap="flat" cmpd="thickThin">
            <a:solidFill>
              <a:srgbClr val="7F7F7F"/>
            </a:solidFill>
            <a:prstDash val="solid"/>
            <a:round/>
            <a:headEnd type="none" w="sm" len="sm"/>
            <a:tailEnd type="none" w="sm" len="sm"/>
          </a:ln>
        </p:spPr>
        <p:txBody>
          <a:bodyPr spcFirstLastPara="1" wrap="square" lIns="91425" tIns="45700" rIns="91425" bIns="45700" anchor="t" anchorCtr="0">
            <a:noAutofit/>
          </a:bodyPr>
          <a:lstStyle>
            <a:lvl1pPr marR="0" lvl="0" algn="ctr" rtl="0">
              <a:spcBef>
                <a:spcPts val="320"/>
              </a:spcBef>
              <a:spcAft>
                <a:spcPts val="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1pPr>
            <a:lvl2pPr marR="0" lvl="1" algn="l" rtl="0">
              <a:spcBef>
                <a:spcPts val="600"/>
              </a:spcBef>
              <a:spcAft>
                <a:spcPts val="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2pPr>
            <a:lvl3pPr marR="0" lvl="2" algn="l" rtl="0">
              <a:spcBef>
                <a:spcPts val="600"/>
              </a:spcBef>
              <a:spcAft>
                <a:spcPts val="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3pPr>
            <a:lvl4pPr marR="0" lvl="3" algn="l" rtl="0">
              <a:spcBef>
                <a:spcPts val="600"/>
              </a:spcBef>
              <a:spcAft>
                <a:spcPts val="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4pPr>
            <a:lvl5pPr marR="0" lvl="4" algn="l" rtl="0">
              <a:spcBef>
                <a:spcPts val="600"/>
              </a:spcBef>
              <a:spcAft>
                <a:spcPts val="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5pPr>
            <a:lvl6pPr marR="0" lvl="5" algn="l" rtl="0">
              <a:spcBef>
                <a:spcPts val="600"/>
              </a:spcBef>
              <a:spcAft>
                <a:spcPts val="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6pPr>
            <a:lvl7pPr marR="0" lvl="6" algn="l" rtl="0">
              <a:spcBef>
                <a:spcPts val="600"/>
              </a:spcBef>
              <a:spcAft>
                <a:spcPts val="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7pPr>
            <a:lvl8pPr marR="0" lvl="7" algn="l" rtl="0">
              <a:spcBef>
                <a:spcPts val="600"/>
              </a:spcBef>
              <a:spcAft>
                <a:spcPts val="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8pPr>
            <a:lvl9pPr marR="0" lvl="8" algn="l" rtl="0">
              <a:spcBef>
                <a:spcPts val="600"/>
              </a:spcBef>
              <a:spcAft>
                <a:spcPts val="600"/>
              </a:spcAft>
              <a:buClr>
                <a:schemeClr val="accent1"/>
              </a:buClr>
              <a:buSzPts val="1840"/>
              <a:buFont typeface="Arial"/>
              <a:buNone/>
              <a:defRPr sz="1600" b="0" i="0" u="none" strike="noStrike" cap="none">
                <a:solidFill>
                  <a:srgbClr val="262626"/>
                </a:solidFill>
                <a:latin typeface="Garamond"/>
                <a:ea typeface="Garamond"/>
                <a:cs typeface="Garamond"/>
                <a:sym typeface="Garamond"/>
              </a:defRPr>
            </a:lvl9pPr>
          </a:lstStyle>
          <a:p>
            <a:endParaRPr/>
          </a:p>
        </p:txBody>
      </p:sp>
      <p:sp>
        <p:nvSpPr>
          <p:cNvPr id="81" name="Google Shape;81;p10"/>
          <p:cNvSpPr txBox="1">
            <a:spLocks noGrp="1"/>
          </p:cNvSpPr>
          <p:nvPr>
            <p:ph type="body" idx="1"/>
          </p:nvPr>
        </p:nvSpPr>
        <p:spPr>
          <a:xfrm>
            <a:off x="1176865" y="3255432"/>
            <a:ext cx="3632201" cy="1828800"/>
          </a:xfrm>
          <a:prstGeom prst="rect">
            <a:avLst/>
          </a:prstGeom>
          <a:noFill/>
          <a:ln>
            <a:noFill/>
          </a:ln>
        </p:spPr>
        <p:txBody>
          <a:bodyPr spcFirstLastPara="1" wrap="square" lIns="91425" tIns="45700" rIns="91425" bIns="45700" anchor="t" anchorCtr="0">
            <a:noAutofit/>
          </a:bodyPr>
          <a:lstStyle>
            <a:lvl1pPr marL="457200" lvl="0" indent="-228600" algn="ctr">
              <a:spcBef>
                <a:spcPts val="320"/>
              </a:spcBef>
              <a:spcAft>
                <a:spcPts val="0"/>
              </a:spcAft>
              <a:buSzPts val="1840"/>
              <a:buNone/>
              <a:defRPr sz="1600"/>
            </a:lvl1pPr>
            <a:lvl2pPr marL="914400" lvl="1" indent="-228600" algn="l">
              <a:spcBef>
                <a:spcPts val="600"/>
              </a:spcBef>
              <a:spcAft>
                <a:spcPts val="0"/>
              </a:spcAft>
              <a:buSzPts val="1380"/>
              <a:buNone/>
              <a:defRPr sz="1200"/>
            </a:lvl2pPr>
            <a:lvl3pPr marL="1371600" lvl="2" indent="-228600" algn="l">
              <a:spcBef>
                <a:spcPts val="600"/>
              </a:spcBef>
              <a:spcAft>
                <a:spcPts val="0"/>
              </a:spcAft>
              <a:buSzPts val="1150"/>
              <a:buNone/>
              <a:defRPr sz="1000"/>
            </a:lvl3pPr>
            <a:lvl4pPr marL="1828800" lvl="3" indent="-228600" algn="l">
              <a:spcBef>
                <a:spcPts val="600"/>
              </a:spcBef>
              <a:spcAft>
                <a:spcPts val="0"/>
              </a:spcAft>
              <a:buSzPts val="1035"/>
              <a:buNone/>
              <a:defRPr sz="900"/>
            </a:lvl4pPr>
            <a:lvl5pPr marL="2286000" lvl="4" indent="-228600" algn="l">
              <a:spcBef>
                <a:spcPts val="600"/>
              </a:spcBef>
              <a:spcAft>
                <a:spcPts val="0"/>
              </a:spcAft>
              <a:buSzPts val="1035"/>
              <a:buNone/>
              <a:defRPr sz="900"/>
            </a:lvl5pPr>
            <a:lvl6pPr marL="2743200" lvl="5" indent="-228600" algn="l">
              <a:spcBef>
                <a:spcPts val="600"/>
              </a:spcBef>
              <a:spcAft>
                <a:spcPts val="0"/>
              </a:spcAft>
              <a:buSzPts val="1035"/>
              <a:buNone/>
              <a:defRPr sz="900"/>
            </a:lvl6pPr>
            <a:lvl7pPr marL="3200400" lvl="6" indent="-228600" algn="l">
              <a:spcBef>
                <a:spcPts val="600"/>
              </a:spcBef>
              <a:spcAft>
                <a:spcPts val="0"/>
              </a:spcAft>
              <a:buSzPts val="1035"/>
              <a:buNone/>
              <a:defRPr sz="900"/>
            </a:lvl7pPr>
            <a:lvl8pPr marL="3657600" lvl="7" indent="-228600" algn="l">
              <a:spcBef>
                <a:spcPts val="600"/>
              </a:spcBef>
              <a:spcAft>
                <a:spcPts val="0"/>
              </a:spcAft>
              <a:buSzPts val="1035"/>
              <a:buNone/>
              <a:defRPr sz="900"/>
            </a:lvl8pPr>
            <a:lvl9pPr marL="4114800" lvl="8" indent="-228600" algn="l">
              <a:spcBef>
                <a:spcPts val="600"/>
              </a:spcBef>
              <a:spcAft>
                <a:spcPts val="600"/>
              </a:spcAft>
              <a:buSzPts val="1035"/>
              <a:buNone/>
              <a:defRPr sz="900"/>
            </a:lvl9pPr>
          </a:lstStyle>
          <a:p>
            <a:endParaRPr/>
          </a:p>
        </p:txBody>
      </p:sp>
      <p:sp>
        <p:nvSpPr>
          <p:cNvPr id="82" name="Google Shape;82;p10"/>
          <p:cNvSpPr txBox="1">
            <a:spLocks noGrp="1"/>
          </p:cNvSpPr>
          <p:nvPr>
            <p:ph type="dt" idx="10"/>
          </p:nvPr>
        </p:nvSpPr>
        <p:spPr>
          <a:xfrm>
            <a:off x="6356670" y="5960533"/>
            <a:ext cx="1148283" cy="279400"/>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0"/>
          <p:cNvSpPr txBox="1">
            <a:spLocks noGrp="1"/>
          </p:cNvSpPr>
          <p:nvPr>
            <p:ph type="ftr" idx="11"/>
          </p:nvPr>
        </p:nvSpPr>
        <p:spPr>
          <a:xfrm>
            <a:off x="1176865" y="5960533"/>
            <a:ext cx="5104667" cy="2794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0"/>
          <p:cNvSpPr txBox="1">
            <a:spLocks noGrp="1"/>
          </p:cNvSpPr>
          <p:nvPr>
            <p:ph type="sldNum" idx="12"/>
          </p:nvPr>
        </p:nvSpPr>
        <p:spPr>
          <a:xfrm>
            <a:off x="7580091" y="5960533"/>
            <a:ext cx="395510" cy="2794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nl-NL"/>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9">
            <a:alphaModFix/>
          </a:blip>
          <a:stretch>
            <a:fillRect/>
          </a:stretch>
        </a:blipFill>
        <a:effectLst/>
      </p:bgPr>
    </p:bg>
    <p:spTree>
      <p:nvGrpSpPr>
        <p:cNvPr id="1" name="Shape 5"/>
        <p:cNvGrpSpPr/>
        <p:nvPr/>
      </p:nvGrpSpPr>
      <p:grpSpPr>
        <a:xfrm>
          <a:off x="0" y="0"/>
          <a:ext cx="0" cy="0"/>
          <a:chOff x="0" y="0"/>
          <a:chExt cx="0" cy="0"/>
        </a:xfrm>
      </p:grpSpPr>
      <p:grpSp>
        <p:nvGrpSpPr>
          <p:cNvPr id="6" name="Google Shape;6;p1"/>
          <p:cNvGrpSpPr/>
          <p:nvPr/>
        </p:nvGrpSpPr>
        <p:grpSpPr>
          <a:xfrm>
            <a:off x="0" y="0"/>
            <a:ext cx="9152467" cy="6858000"/>
            <a:chOff x="0" y="0"/>
            <a:chExt cx="9152467" cy="6858000"/>
          </a:xfrm>
        </p:grpSpPr>
        <p:pic>
          <p:nvPicPr>
            <p:cNvPr id="7" name="Google Shape;7;p1" descr="SD-PanelContent.png"/>
            <p:cNvPicPr preferRelativeResize="0"/>
            <p:nvPr/>
          </p:nvPicPr>
          <p:blipFill rotWithShape="1">
            <a:blip r:embed="rId20">
              <a:alphaModFix/>
            </a:blip>
            <a:srcRect/>
            <a:stretch/>
          </p:blipFill>
          <p:spPr>
            <a:xfrm>
              <a:off x="0" y="0"/>
              <a:ext cx="9144000" cy="6858000"/>
            </a:xfrm>
            <a:prstGeom prst="rect">
              <a:avLst/>
            </a:prstGeom>
            <a:noFill/>
            <a:ln>
              <a:noFill/>
            </a:ln>
          </p:spPr>
        </p:pic>
        <p:sp>
          <p:nvSpPr>
            <p:cNvPr id="8" name="Google Shape;8;p1"/>
            <p:cNvSpPr/>
            <p:nvPr/>
          </p:nvSpPr>
          <p:spPr>
            <a:xfrm>
              <a:off x="553888" y="542807"/>
              <a:ext cx="8039776" cy="5756392"/>
            </a:xfrm>
            <a:prstGeom prst="rect">
              <a:avLst/>
            </a:prstGeom>
            <a:noFill/>
            <a:ln w="15875" cap="flat" cmpd="sng">
              <a:solidFill>
                <a:schemeClr val="accen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9" name="Google Shape;9;p1" descr="HDRibbonContent-UniformTrim.png"/>
            <p:cNvPicPr preferRelativeResize="0"/>
            <p:nvPr/>
          </p:nvPicPr>
          <p:blipFill rotWithShape="1">
            <a:blip r:embed="rId21">
              <a:alphaModFix/>
            </a:blip>
            <a:srcRect l="1" r="14240"/>
            <a:stretch/>
          </p:blipFill>
          <p:spPr>
            <a:xfrm>
              <a:off x="0" y="3128434"/>
              <a:ext cx="685800" cy="606425"/>
            </a:xfrm>
            <a:prstGeom prst="rect">
              <a:avLst/>
            </a:prstGeom>
            <a:noFill/>
            <a:ln>
              <a:noFill/>
            </a:ln>
          </p:spPr>
        </p:pic>
        <p:pic>
          <p:nvPicPr>
            <p:cNvPr id="10" name="Google Shape;10;p1" descr="HDRibbonContent-UniformTrim.png"/>
            <p:cNvPicPr preferRelativeResize="0"/>
            <p:nvPr/>
          </p:nvPicPr>
          <p:blipFill rotWithShape="1">
            <a:blip r:embed="rId21">
              <a:alphaModFix/>
            </a:blip>
            <a:srcRect l="1" r="14240"/>
            <a:stretch/>
          </p:blipFill>
          <p:spPr>
            <a:xfrm>
              <a:off x="8466667" y="3128434"/>
              <a:ext cx="685800" cy="606425"/>
            </a:xfrm>
            <a:prstGeom prst="rect">
              <a:avLst/>
            </a:prstGeom>
            <a:noFill/>
            <a:ln>
              <a:noFill/>
            </a:ln>
          </p:spPr>
        </p:pic>
      </p:grpSp>
      <p:sp>
        <p:nvSpPr>
          <p:cNvPr id="11" name="Google Shape;11;p1"/>
          <p:cNvSpPr txBox="1">
            <a:spLocks noGrp="1"/>
          </p:cNvSpPr>
          <p:nvPr>
            <p:ph type="title"/>
          </p:nvPr>
        </p:nvSpPr>
        <p:spPr>
          <a:xfrm>
            <a:off x="1176866" y="915337"/>
            <a:ext cx="6798734" cy="1303867"/>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Clr>
                <a:srgbClr val="262626"/>
              </a:buClr>
              <a:buSzPts val="4000"/>
              <a:buFont typeface="Garamond"/>
              <a:buNone/>
              <a:defRPr sz="4000" b="0" i="0" u="none" strike="noStrike" cap="none">
                <a:solidFill>
                  <a:srgbClr val="262626"/>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12" name="Google Shape;12;p1"/>
          <p:cNvSpPr txBox="1">
            <a:spLocks noGrp="1"/>
          </p:cNvSpPr>
          <p:nvPr>
            <p:ph type="body" idx="1"/>
          </p:nvPr>
        </p:nvSpPr>
        <p:spPr>
          <a:xfrm>
            <a:off x="1176865" y="2490135"/>
            <a:ext cx="6798736" cy="3444997"/>
          </a:xfrm>
          <a:prstGeom prst="rect">
            <a:avLst/>
          </a:prstGeom>
          <a:noFill/>
          <a:ln>
            <a:noFill/>
          </a:ln>
        </p:spPr>
        <p:txBody>
          <a:bodyPr spcFirstLastPara="1" wrap="square" lIns="91425" tIns="45700" rIns="91425" bIns="45700" anchor="t" anchorCtr="0">
            <a:noAutofit/>
          </a:bodyPr>
          <a:lstStyle>
            <a:lvl1pPr marL="457200" marR="0" lvl="0" indent="-403860" algn="l" rtl="0">
              <a:spcBef>
                <a:spcPts val="480"/>
              </a:spcBef>
              <a:spcAft>
                <a:spcPts val="0"/>
              </a:spcAft>
              <a:buClr>
                <a:schemeClr val="accent1"/>
              </a:buClr>
              <a:buSzPts val="2760"/>
              <a:buFont typeface="Arial"/>
              <a:buChar char="•"/>
              <a:defRPr sz="2400" b="0" i="0" u="none" strike="noStrike" cap="none">
                <a:solidFill>
                  <a:srgbClr val="262626"/>
                </a:solidFill>
                <a:latin typeface="Garamond"/>
                <a:ea typeface="Garamond"/>
                <a:cs typeface="Garamond"/>
                <a:sym typeface="Garamond"/>
              </a:defRPr>
            </a:lvl1pPr>
            <a:lvl2pPr marL="914400" marR="0" lvl="1" indent="-374650" algn="l" rtl="0">
              <a:spcBef>
                <a:spcPts val="600"/>
              </a:spcBef>
              <a:spcAft>
                <a:spcPts val="0"/>
              </a:spcAft>
              <a:buClr>
                <a:schemeClr val="accent1"/>
              </a:buClr>
              <a:buSzPts val="2300"/>
              <a:buFont typeface="Arial"/>
              <a:buChar char="•"/>
              <a:defRPr sz="2000" b="0" i="0" u="none" strike="noStrike" cap="none">
                <a:solidFill>
                  <a:srgbClr val="262626"/>
                </a:solidFill>
                <a:latin typeface="Garamond"/>
                <a:ea typeface="Garamond"/>
                <a:cs typeface="Garamond"/>
                <a:sym typeface="Garamond"/>
              </a:defRPr>
            </a:lvl2pPr>
            <a:lvl3pPr marL="1371600" marR="0" lvl="2" indent="-360044" algn="l" rtl="0">
              <a:spcBef>
                <a:spcPts val="600"/>
              </a:spcBef>
              <a:spcAft>
                <a:spcPts val="0"/>
              </a:spcAft>
              <a:buClr>
                <a:schemeClr val="accent1"/>
              </a:buClr>
              <a:buSzPts val="2070"/>
              <a:buFont typeface="Arial"/>
              <a:buChar char="•"/>
              <a:defRPr sz="1800" b="0" i="0" u="none" strike="noStrike" cap="none">
                <a:solidFill>
                  <a:srgbClr val="262626"/>
                </a:solidFill>
                <a:latin typeface="Garamond"/>
                <a:ea typeface="Garamond"/>
                <a:cs typeface="Garamond"/>
                <a:sym typeface="Garamond"/>
              </a:defRPr>
            </a:lvl3pPr>
            <a:lvl4pPr marL="1828800" marR="0" lvl="3" indent="-345439" algn="l" rtl="0">
              <a:spcBef>
                <a:spcPts val="600"/>
              </a:spcBef>
              <a:spcAft>
                <a:spcPts val="0"/>
              </a:spcAft>
              <a:buClr>
                <a:schemeClr val="accent1"/>
              </a:buClr>
              <a:buSzPts val="1840"/>
              <a:buFont typeface="Arial"/>
              <a:buChar char="•"/>
              <a:defRPr sz="1600" b="0" i="0" u="none" strike="noStrike" cap="none">
                <a:solidFill>
                  <a:srgbClr val="262626"/>
                </a:solidFill>
                <a:latin typeface="Garamond"/>
                <a:ea typeface="Garamond"/>
                <a:cs typeface="Garamond"/>
                <a:sym typeface="Garamond"/>
              </a:defRPr>
            </a:lvl4pPr>
            <a:lvl5pPr marL="2286000" marR="0" lvl="4" indent="-330835" algn="l" rtl="0">
              <a:spcBef>
                <a:spcPts val="600"/>
              </a:spcBef>
              <a:spcAft>
                <a:spcPts val="0"/>
              </a:spcAft>
              <a:buClr>
                <a:schemeClr val="accent1"/>
              </a:buClr>
              <a:buSzPts val="1610"/>
              <a:buFont typeface="Arial"/>
              <a:buChar char="•"/>
              <a:defRPr sz="1400" b="0" i="0" u="none" strike="noStrike" cap="none">
                <a:solidFill>
                  <a:srgbClr val="262626"/>
                </a:solidFill>
                <a:latin typeface="Garamond"/>
                <a:ea typeface="Garamond"/>
                <a:cs typeface="Garamond"/>
                <a:sym typeface="Garamond"/>
              </a:defRPr>
            </a:lvl5pPr>
            <a:lvl6pPr marL="2743200" marR="0" lvl="5" indent="-330835" algn="l" rtl="0">
              <a:spcBef>
                <a:spcPts val="600"/>
              </a:spcBef>
              <a:spcAft>
                <a:spcPts val="0"/>
              </a:spcAft>
              <a:buClr>
                <a:schemeClr val="accent1"/>
              </a:buClr>
              <a:buSzPts val="1610"/>
              <a:buFont typeface="Arial"/>
              <a:buChar char="•"/>
              <a:defRPr sz="1400" b="0" i="0" u="none" strike="noStrike" cap="none">
                <a:solidFill>
                  <a:srgbClr val="262626"/>
                </a:solidFill>
                <a:latin typeface="Garamond"/>
                <a:ea typeface="Garamond"/>
                <a:cs typeface="Garamond"/>
                <a:sym typeface="Garamond"/>
              </a:defRPr>
            </a:lvl6pPr>
            <a:lvl7pPr marL="3200400" marR="0" lvl="6" indent="-330835" algn="l" rtl="0">
              <a:spcBef>
                <a:spcPts val="600"/>
              </a:spcBef>
              <a:spcAft>
                <a:spcPts val="0"/>
              </a:spcAft>
              <a:buClr>
                <a:schemeClr val="accent1"/>
              </a:buClr>
              <a:buSzPts val="1610"/>
              <a:buFont typeface="Arial"/>
              <a:buChar char="•"/>
              <a:defRPr sz="1400" b="0" i="0" u="none" strike="noStrike" cap="none">
                <a:solidFill>
                  <a:srgbClr val="262626"/>
                </a:solidFill>
                <a:latin typeface="Garamond"/>
                <a:ea typeface="Garamond"/>
                <a:cs typeface="Garamond"/>
                <a:sym typeface="Garamond"/>
              </a:defRPr>
            </a:lvl7pPr>
            <a:lvl8pPr marL="3657600" marR="0" lvl="7" indent="-330834" algn="l" rtl="0">
              <a:spcBef>
                <a:spcPts val="600"/>
              </a:spcBef>
              <a:spcAft>
                <a:spcPts val="0"/>
              </a:spcAft>
              <a:buClr>
                <a:schemeClr val="accent1"/>
              </a:buClr>
              <a:buSzPts val="1610"/>
              <a:buFont typeface="Arial"/>
              <a:buChar char="•"/>
              <a:defRPr sz="1400" b="0" i="0" u="none" strike="noStrike" cap="none">
                <a:solidFill>
                  <a:srgbClr val="262626"/>
                </a:solidFill>
                <a:latin typeface="Garamond"/>
                <a:ea typeface="Garamond"/>
                <a:cs typeface="Garamond"/>
                <a:sym typeface="Garamond"/>
              </a:defRPr>
            </a:lvl8pPr>
            <a:lvl9pPr marL="4114800" marR="0" lvl="8" indent="-330834" algn="l" rtl="0">
              <a:spcBef>
                <a:spcPts val="600"/>
              </a:spcBef>
              <a:spcAft>
                <a:spcPts val="600"/>
              </a:spcAft>
              <a:buClr>
                <a:schemeClr val="accent1"/>
              </a:buClr>
              <a:buSzPts val="161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13" name="Google Shape;13;p1"/>
          <p:cNvSpPr txBox="1">
            <a:spLocks noGrp="1"/>
          </p:cNvSpPr>
          <p:nvPr>
            <p:ph type="dt" idx="10"/>
          </p:nvPr>
        </p:nvSpPr>
        <p:spPr>
          <a:xfrm>
            <a:off x="6356670" y="5960533"/>
            <a:ext cx="1148283" cy="279400"/>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000" b="0" i="0" u="none" strike="noStrike" cap="none">
                <a:solidFill>
                  <a:schemeClr val="dk1"/>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14" name="Google Shape;14;p1"/>
          <p:cNvSpPr txBox="1">
            <a:spLocks noGrp="1"/>
          </p:cNvSpPr>
          <p:nvPr>
            <p:ph type="ftr" idx="11"/>
          </p:nvPr>
        </p:nvSpPr>
        <p:spPr>
          <a:xfrm>
            <a:off x="1176865" y="5960533"/>
            <a:ext cx="5104667" cy="2794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000" b="0" i="0" u="none" strike="noStrike" cap="none">
                <a:solidFill>
                  <a:schemeClr val="dk1"/>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15" name="Google Shape;15;p1"/>
          <p:cNvSpPr txBox="1">
            <a:spLocks noGrp="1"/>
          </p:cNvSpPr>
          <p:nvPr>
            <p:ph type="sldNum" idx="12"/>
          </p:nvPr>
        </p:nvSpPr>
        <p:spPr>
          <a:xfrm>
            <a:off x="7580091" y="5960533"/>
            <a:ext cx="395510" cy="2794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00" b="0" i="0" u="none" strike="noStrike" cap="none">
                <a:solidFill>
                  <a:schemeClr val="dk1"/>
                </a:solidFill>
                <a:latin typeface="Garamond"/>
                <a:ea typeface="Garamond"/>
                <a:cs typeface="Garamond"/>
                <a:sym typeface="Garamond"/>
              </a:defRPr>
            </a:lvl1pPr>
            <a:lvl2pPr marL="0" marR="0" lvl="1" indent="0" algn="r" rtl="0">
              <a:spcBef>
                <a:spcPts val="0"/>
              </a:spcBef>
              <a:buNone/>
              <a:defRPr sz="1000" b="0" i="0" u="none" strike="noStrike" cap="none">
                <a:solidFill>
                  <a:schemeClr val="dk1"/>
                </a:solidFill>
                <a:latin typeface="Garamond"/>
                <a:ea typeface="Garamond"/>
                <a:cs typeface="Garamond"/>
                <a:sym typeface="Garamond"/>
              </a:defRPr>
            </a:lvl2pPr>
            <a:lvl3pPr marL="0" marR="0" lvl="2" indent="0" algn="r" rtl="0">
              <a:spcBef>
                <a:spcPts val="0"/>
              </a:spcBef>
              <a:buNone/>
              <a:defRPr sz="1000" b="0" i="0" u="none" strike="noStrike" cap="none">
                <a:solidFill>
                  <a:schemeClr val="dk1"/>
                </a:solidFill>
                <a:latin typeface="Garamond"/>
                <a:ea typeface="Garamond"/>
                <a:cs typeface="Garamond"/>
                <a:sym typeface="Garamond"/>
              </a:defRPr>
            </a:lvl3pPr>
            <a:lvl4pPr marL="0" marR="0" lvl="3" indent="0" algn="r" rtl="0">
              <a:spcBef>
                <a:spcPts val="0"/>
              </a:spcBef>
              <a:buNone/>
              <a:defRPr sz="1000" b="0" i="0" u="none" strike="noStrike" cap="none">
                <a:solidFill>
                  <a:schemeClr val="dk1"/>
                </a:solidFill>
                <a:latin typeface="Garamond"/>
                <a:ea typeface="Garamond"/>
                <a:cs typeface="Garamond"/>
                <a:sym typeface="Garamond"/>
              </a:defRPr>
            </a:lvl4pPr>
            <a:lvl5pPr marL="0" marR="0" lvl="4" indent="0" algn="r" rtl="0">
              <a:spcBef>
                <a:spcPts val="0"/>
              </a:spcBef>
              <a:buNone/>
              <a:defRPr sz="1000" b="0" i="0" u="none" strike="noStrike" cap="none">
                <a:solidFill>
                  <a:schemeClr val="dk1"/>
                </a:solidFill>
                <a:latin typeface="Garamond"/>
                <a:ea typeface="Garamond"/>
                <a:cs typeface="Garamond"/>
                <a:sym typeface="Garamond"/>
              </a:defRPr>
            </a:lvl5pPr>
            <a:lvl6pPr marL="0" marR="0" lvl="5" indent="0" algn="r" rtl="0">
              <a:spcBef>
                <a:spcPts val="0"/>
              </a:spcBef>
              <a:buNone/>
              <a:defRPr sz="1000" b="0" i="0" u="none" strike="noStrike" cap="none">
                <a:solidFill>
                  <a:schemeClr val="dk1"/>
                </a:solidFill>
                <a:latin typeface="Garamond"/>
                <a:ea typeface="Garamond"/>
                <a:cs typeface="Garamond"/>
                <a:sym typeface="Garamond"/>
              </a:defRPr>
            </a:lvl6pPr>
            <a:lvl7pPr marL="0" marR="0" lvl="6" indent="0" algn="r" rtl="0">
              <a:spcBef>
                <a:spcPts val="0"/>
              </a:spcBef>
              <a:buNone/>
              <a:defRPr sz="1000" b="0" i="0" u="none" strike="noStrike" cap="none">
                <a:solidFill>
                  <a:schemeClr val="dk1"/>
                </a:solidFill>
                <a:latin typeface="Garamond"/>
                <a:ea typeface="Garamond"/>
                <a:cs typeface="Garamond"/>
                <a:sym typeface="Garamond"/>
              </a:defRPr>
            </a:lvl7pPr>
            <a:lvl8pPr marL="0" marR="0" lvl="7" indent="0" algn="r" rtl="0">
              <a:spcBef>
                <a:spcPts val="0"/>
              </a:spcBef>
              <a:buNone/>
              <a:defRPr sz="1000" b="0" i="0" u="none" strike="noStrike" cap="none">
                <a:solidFill>
                  <a:schemeClr val="dk1"/>
                </a:solidFill>
                <a:latin typeface="Garamond"/>
                <a:ea typeface="Garamond"/>
                <a:cs typeface="Garamond"/>
                <a:sym typeface="Garamond"/>
              </a:defRPr>
            </a:lvl8pPr>
            <a:lvl9pPr marL="0" marR="0" lvl="8" indent="0" algn="r" rtl="0">
              <a:spcBef>
                <a:spcPts val="0"/>
              </a:spcBef>
              <a:buNone/>
              <a:defRPr sz="1000" b="0" i="0" u="none" strike="noStrike" cap="none">
                <a:solidFill>
                  <a:schemeClr val="dk1"/>
                </a:solidFill>
                <a:latin typeface="Garamond"/>
                <a:ea typeface="Garamond"/>
                <a:cs typeface="Garamond"/>
                <a:sym typeface="Garamond"/>
              </a:defRPr>
            </a:lvl9pPr>
          </a:lstStyle>
          <a:p>
            <a:pPr marL="0" lvl="0" indent="0" algn="r" rtl="0">
              <a:spcBef>
                <a:spcPts val="0"/>
              </a:spcBef>
              <a:spcAft>
                <a:spcPts val="0"/>
              </a:spcAft>
              <a:buNone/>
            </a:pPr>
            <a:fld id="{00000000-1234-1234-1234-123412341234}" type="slidenum">
              <a:rPr lang="nl-NL"/>
              <a:t>‹nr.›</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nl.wikipedia.org/wiki/Meesterproe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19"/>
          <p:cNvSpPr txBox="1">
            <a:spLocks noGrp="1"/>
          </p:cNvSpPr>
          <p:nvPr>
            <p:ph type="ctrTitle"/>
          </p:nvPr>
        </p:nvSpPr>
        <p:spPr>
          <a:xfrm>
            <a:off x="2095657" y="1811863"/>
            <a:ext cx="5308866" cy="1515533"/>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262626"/>
              </a:buClr>
              <a:buSzPts val="4800"/>
              <a:buFont typeface="Garamond"/>
              <a:buNone/>
            </a:pPr>
            <a:r>
              <a:rPr lang="nl-NL" dirty="0"/>
              <a:t>Meesterproef </a:t>
            </a:r>
            <a:endParaRPr dirty="0"/>
          </a:p>
        </p:txBody>
      </p:sp>
      <p:sp>
        <p:nvSpPr>
          <p:cNvPr id="152" name="Google Shape;152;p19"/>
          <p:cNvSpPr txBox="1">
            <a:spLocks noGrp="1"/>
          </p:cNvSpPr>
          <p:nvPr>
            <p:ph type="subTitle" idx="1"/>
          </p:nvPr>
        </p:nvSpPr>
        <p:spPr>
          <a:xfrm>
            <a:off x="1739476" y="3635905"/>
            <a:ext cx="5665047" cy="1737761"/>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SzPts val="3680"/>
              <a:buNone/>
            </a:pPr>
            <a:r>
              <a:rPr lang="nl-NL" sz="3200" dirty="0"/>
              <a:t>Groep 8</a:t>
            </a:r>
            <a:endParaRPr dirty="0"/>
          </a:p>
          <a:p>
            <a:pPr marL="0" lvl="0" indent="0" algn="ctr" rtl="0">
              <a:spcBef>
                <a:spcPts val="1240"/>
              </a:spcBef>
              <a:spcAft>
                <a:spcPts val="0"/>
              </a:spcAft>
              <a:buSzPts val="3680"/>
              <a:buNone/>
            </a:pPr>
            <a:r>
              <a:rPr lang="nl-NL" sz="3200" dirty="0"/>
              <a:t>Peergroep</a:t>
            </a:r>
          </a:p>
          <a:p>
            <a:pPr marL="0" lvl="0" indent="0" algn="ctr" rtl="0">
              <a:spcBef>
                <a:spcPts val="1240"/>
              </a:spcBef>
              <a:spcAft>
                <a:spcPts val="0"/>
              </a:spcAft>
              <a:buSzPts val="3680"/>
              <a:buNone/>
            </a:pPr>
            <a:r>
              <a:rPr lang="en-US" sz="1400" dirty="0" err="1"/>
              <a:t>Een</a:t>
            </a:r>
            <a:r>
              <a:rPr lang="en-US" sz="1400" dirty="0"/>
              <a:t> idee van Hetty Meulensteen SWV PO 30.06</a:t>
            </a:r>
            <a:endParaRPr sz="1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28"/>
          <p:cNvSpPr txBox="1">
            <a:spLocks noGrp="1"/>
          </p:cNvSpPr>
          <p:nvPr>
            <p:ph type="title"/>
          </p:nvPr>
        </p:nvSpPr>
        <p:spPr>
          <a:xfrm>
            <a:off x="1176866" y="915337"/>
            <a:ext cx="6798734" cy="130386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262626"/>
              </a:buClr>
              <a:buSzPts val="4000"/>
              <a:buFont typeface="Garamond"/>
              <a:buNone/>
            </a:pPr>
            <a:r>
              <a:rPr lang="nl-NL"/>
              <a:t>Planning</a:t>
            </a:r>
            <a:endParaRPr/>
          </a:p>
        </p:txBody>
      </p:sp>
      <p:sp>
        <p:nvSpPr>
          <p:cNvPr id="206" name="Google Shape;206;p28"/>
          <p:cNvSpPr txBox="1">
            <a:spLocks noGrp="1"/>
          </p:cNvSpPr>
          <p:nvPr>
            <p:ph type="body" idx="1"/>
          </p:nvPr>
        </p:nvSpPr>
        <p:spPr>
          <a:xfrm>
            <a:off x="1176865" y="2490135"/>
            <a:ext cx="6798736" cy="3444997"/>
          </a:xfrm>
          <a:prstGeom prst="rect">
            <a:avLst/>
          </a:prstGeom>
          <a:noFill/>
          <a:ln>
            <a:noFill/>
          </a:ln>
        </p:spPr>
        <p:txBody>
          <a:bodyPr spcFirstLastPara="1" wrap="square" lIns="91425" tIns="45700" rIns="91425" bIns="45700" anchor="t" anchorCtr="0">
            <a:noAutofit/>
          </a:bodyPr>
          <a:lstStyle/>
          <a:p>
            <a:pPr marL="285750" lvl="0" indent="-285750" algn="l" rtl="0">
              <a:lnSpc>
                <a:spcPct val="90000"/>
              </a:lnSpc>
              <a:spcBef>
                <a:spcPts val="0"/>
              </a:spcBef>
              <a:spcAft>
                <a:spcPts val="0"/>
              </a:spcAft>
              <a:buSzPts val="2979"/>
              <a:buChar char="•"/>
            </a:pPr>
            <a:r>
              <a:rPr lang="nl-NL"/>
              <a:t>Hoe zorg ik ervoor dat ik op 30 januari mijn meesterproef af heb en hem goed kan presenteren?</a:t>
            </a:r>
            <a:endParaRPr/>
          </a:p>
          <a:p>
            <a:pPr marL="285750" lvl="0" indent="-228060" algn="l" rtl="0">
              <a:lnSpc>
                <a:spcPct val="90000"/>
              </a:lnSpc>
              <a:spcBef>
                <a:spcPts val="0"/>
              </a:spcBef>
              <a:spcAft>
                <a:spcPts val="0"/>
              </a:spcAft>
              <a:buSzPts val="2070"/>
              <a:buChar char="•"/>
            </a:pPr>
            <a:r>
              <a:rPr lang="nl-NL"/>
              <a:t>Ik zet alle taken in een planning en controleer of ik me er aan houd</a:t>
            </a:r>
            <a:endParaRPr/>
          </a:p>
          <a:p>
            <a:pPr marL="285750" lvl="0" indent="0" algn="l" rtl="0">
              <a:lnSpc>
                <a:spcPct val="90000"/>
              </a:lnSpc>
              <a:spcBef>
                <a:spcPts val="0"/>
              </a:spcBef>
              <a:spcAft>
                <a:spcPts val="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29"/>
          <p:cNvSpPr txBox="1">
            <a:spLocks noGrp="1"/>
          </p:cNvSpPr>
          <p:nvPr>
            <p:ph type="title"/>
          </p:nvPr>
        </p:nvSpPr>
        <p:spPr>
          <a:xfrm>
            <a:off x="1176866" y="915337"/>
            <a:ext cx="6798734" cy="130386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262626"/>
              </a:buClr>
              <a:buSzPts val="4000"/>
              <a:buFont typeface="Garamond"/>
              <a:buNone/>
            </a:pPr>
            <a:r>
              <a:rPr lang="nl-NL"/>
              <a:t>Presentatie</a:t>
            </a:r>
            <a:endParaRPr/>
          </a:p>
        </p:txBody>
      </p:sp>
      <p:sp>
        <p:nvSpPr>
          <p:cNvPr id="212" name="Google Shape;212;p29"/>
          <p:cNvSpPr txBox="1">
            <a:spLocks noGrp="1"/>
          </p:cNvSpPr>
          <p:nvPr>
            <p:ph type="body" idx="1"/>
          </p:nvPr>
        </p:nvSpPr>
        <p:spPr>
          <a:xfrm>
            <a:off x="1176865" y="2490135"/>
            <a:ext cx="6798736" cy="344499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a:p>
            <a:pPr marL="285750" lvl="0" indent="-285750" algn="l" rtl="0">
              <a:spcBef>
                <a:spcPts val="1080"/>
              </a:spcBef>
              <a:spcAft>
                <a:spcPts val="0"/>
              </a:spcAft>
              <a:buSzPts val="2760"/>
              <a:buChar char="•"/>
            </a:pPr>
            <a:r>
              <a:rPr lang="nl-NL"/>
              <a:t>Maak gebruik van de stappen van het planningsblad</a:t>
            </a:r>
            <a:endParaRPr/>
          </a:p>
          <a:p>
            <a:pPr marL="285750" lvl="0" indent="-241934" algn="l" rtl="0">
              <a:spcBef>
                <a:spcPts val="1080"/>
              </a:spcBef>
              <a:spcAft>
                <a:spcPts val="0"/>
              </a:spcAft>
              <a:buSzPts val="2070"/>
              <a:buChar char="•"/>
            </a:pPr>
            <a:r>
              <a:rPr lang="nl-NL"/>
              <a:t>Je presenteert je meesterproef in de peergroep</a:t>
            </a:r>
            <a:endParaRPr/>
          </a:p>
          <a:p>
            <a:pPr marL="285750" lvl="0" indent="-285750" algn="l" rtl="0">
              <a:spcBef>
                <a:spcPts val="1080"/>
              </a:spcBef>
              <a:spcAft>
                <a:spcPts val="0"/>
              </a:spcAft>
              <a:buSzPts val="2760"/>
              <a:buChar char="•"/>
            </a:pPr>
            <a:r>
              <a:rPr lang="nl-NL"/>
              <a:t>Je presentatie duurt tussen de 4 en 5 minuten</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0"/>
          <p:cNvSpPr txBox="1">
            <a:spLocks noGrp="1"/>
          </p:cNvSpPr>
          <p:nvPr>
            <p:ph type="title"/>
          </p:nvPr>
        </p:nvSpPr>
        <p:spPr>
          <a:xfrm>
            <a:off x="1176866" y="915337"/>
            <a:ext cx="6798734" cy="130386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262626"/>
              </a:buClr>
              <a:buSzPts val="4000"/>
              <a:buFont typeface="Garamond"/>
              <a:buNone/>
            </a:pPr>
            <a:r>
              <a:rPr lang="nl-NL"/>
              <a:t>Presentatievormen </a:t>
            </a:r>
            <a:endParaRPr/>
          </a:p>
        </p:txBody>
      </p:sp>
      <p:sp>
        <p:nvSpPr>
          <p:cNvPr id="218" name="Google Shape;218;p30"/>
          <p:cNvSpPr txBox="1">
            <a:spLocks noGrp="1"/>
          </p:cNvSpPr>
          <p:nvPr>
            <p:ph type="body" idx="1"/>
          </p:nvPr>
        </p:nvSpPr>
        <p:spPr>
          <a:xfrm>
            <a:off x="1176865" y="2490135"/>
            <a:ext cx="6798736" cy="3444997"/>
          </a:xfrm>
          <a:prstGeom prst="rect">
            <a:avLst/>
          </a:prstGeom>
          <a:noFill/>
          <a:ln>
            <a:noFill/>
          </a:ln>
        </p:spPr>
        <p:txBody>
          <a:bodyPr spcFirstLastPara="1" wrap="square" lIns="91425" tIns="45700" rIns="91425" bIns="45700" anchor="t" anchorCtr="0">
            <a:noAutofit/>
          </a:bodyPr>
          <a:lstStyle/>
          <a:p>
            <a:pPr marL="285750" lvl="0" indent="-110490" algn="l" rtl="0">
              <a:spcBef>
                <a:spcPts val="0"/>
              </a:spcBef>
              <a:spcAft>
                <a:spcPts val="0"/>
              </a:spcAft>
              <a:buSzPts val="2760"/>
              <a:buNone/>
            </a:pPr>
            <a:r>
              <a:rPr lang="nl-NL"/>
              <a:t>voorbeelden:</a:t>
            </a:r>
            <a:endParaRPr/>
          </a:p>
          <a:p>
            <a:pPr marL="285750" lvl="0" indent="-110490" algn="l" rtl="0">
              <a:spcBef>
                <a:spcPts val="0"/>
              </a:spcBef>
              <a:spcAft>
                <a:spcPts val="0"/>
              </a:spcAft>
              <a:buSzPts val="2760"/>
              <a:buNone/>
            </a:pPr>
            <a:r>
              <a:rPr lang="nl-NL"/>
              <a:t>lap-boek</a:t>
            </a:r>
            <a:endParaRPr/>
          </a:p>
          <a:p>
            <a:pPr marL="285750" lvl="0" indent="-110490" algn="l" rtl="0">
              <a:spcBef>
                <a:spcPts val="0"/>
              </a:spcBef>
              <a:spcAft>
                <a:spcPts val="0"/>
              </a:spcAft>
              <a:buSzPts val="2760"/>
              <a:buNone/>
            </a:pPr>
            <a:r>
              <a:rPr lang="nl-NL"/>
              <a:t>poster</a:t>
            </a:r>
            <a:endParaRPr/>
          </a:p>
          <a:p>
            <a:pPr marL="285750" lvl="0" indent="-110490" algn="l" rtl="0">
              <a:spcBef>
                <a:spcPts val="0"/>
              </a:spcBef>
              <a:spcAft>
                <a:spcPts val="0"/>
              </a:spcAft>
              <a:buSzPts val="2760"/>
              <a:buNone/>
            </a:pPr>
            <a:r>
              <a:rPr lang="nl-NL"/>
              <a:t>schilderij/ tentoonstelling</a:t>
            </a:r>
            <a:endParaRPr/>
          </a:p>
          <a:p>
            <a:pPr marL="285750" lvl="0" indent="-110490" algn="l" rtl="0">
              <a:spcBef>
                <a:spcPts val="0"/>
              </a:spcBef>
              <a:spcAft>
                <a:spcPts val="0"/>
              </a:spcAft>
              <a:buSzPts val="2760"/>
              <a:buNone/>
            </a:pPr>
            <a:r>
              <a:rPr lang="nl-NL"/>
              <a:t>toneel</a:t>
            </a:r>
            <a:endParaRPr/>
          </a:p>
          <a:p>
            <a:pPr marL="285750" lvl="0" indent="-110490" algn="l" rtl="0">
              <a:spcBef>
                <a:spcPts val="0"/>
              </a:spcBef>
              <a:spcAft>
                <a:spcPts val="0"/>
              </a:spcAft>
              <a:buSzPts val="2760"/>
              <a:buNone/>
            </a:pPr>
            <a:r>
              <a:rPr lang="nl-NL"/>
              <a:t>prezi</a:t>
            </a:r>
            <a:endParaRPr/>
          </a:p>
          <a:p>
            <a:pPr marL="285750" lvl="0" indent="-110490" algn="l" rtl="0">
              <a:spcBef>
                <a:spcPts val="0"/>
              </a:spcBef>
              <a:spcAft>
                <a:spcPts val="0"/>
              </a:spcAft>
              <a:buSzPts val="2760"/>
              <a:buNone/>
            </a:pPr>
            <a:r>
              <a:rPr lang="nl-NL"/>
              <a:t>google presentatie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1"/>
          <p:cNvSpPr txBox="1">
            <a:spLocks noGrp="1"/>
          </p:cNvSpPr>
          <p:nvPr>
            <p:ph type="title"/>
          </p:nvPr>
        </p:nvSpPr>
        <p:spPr>
          <a:xfrm>
            <a:off x="1176866" y="915337"/>
            <a:ext cx="6798734" cy="130386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262626"/>
              </a:buClr>
              <a:buSzPts val="4000"/>
              <a:buFont typeface="Garamond"/>
              <a:buNone/>
            </a:pPr>
            <a:r>
              <a:rPr lang="nl-NL"/>
              <a:t>Tijdspad </a:t>
            </a:r>
            <a:endParaRPr/>
          </a:p>
        </p:txBody>
      </p:sp>
      <p:sp>
        <p:nvSpPr>
          <p:cNvPr id="224" name="Google Shape;224;p31"/>
          <p:cNvSpPr txBox="1">
            <a:spLocks noGrp="1"/>
          </p:cNvSpPr>
          <p:nvPr>
            <p:ph type="body" idx="1"/>
          </p:nvPr>
        </p:nvSpPr>
        <p:spPr>
          <a:xfrm>
            <a:off x="1176865" y="2490135"/>
            <a:ext cx="6798736" cy="3444997"/>
          </a:xfrm>
          <a:prstGeom prst="rect">
            <a:avLst/>
          </a:prstGeom>
          <a:noFill/>
          <a:ln>
            <a:noFill/>
          </a:ln>
        </p:spPr>
        <p:txBody>
          <a:bodyPr spcFirstLastPara="1" wrap="square" lIns="91425" tIns="45700" rIns="91425" bIns="45700" anchor="t" anchorCtr="0">
            <a:noAutofit/>
          </a:bodyPr>
          <a:lstStyle/>
          <a:p>
            <a:pPr marL="285750" lvl="0" indent="-285750" algn="l" rtl="0">
              <a:spcBef>
                <a:spcPts val="1080"/>
              </a:spcBef>
              <a:spcAft>
                <a:spcPts val="0"/>
              </a:spcAft>
              <a:buSzPts val="2760"/>
              <a:buChar char="•"/>
            </a:pPr>
            <a:r>
              <a:rPr lang="nl-NL"/>
              <a:t>Er zijn vier dagen, waarop er één uur per dag beschikbaar is</a:t>
            </a:r>
            <a:endParaRPr/>
          </a:p>
          <a:p>
            <a:pPr marL="285750" lvl="0" indent="-241934" algn="l" rtl="0">
              <a:spcBef>
                <a:spcPts val="1080"/>
              </a:spcBef>
              <a:spcAft>
                <a:spcPts val="0"/>
              </a:spcAft>
              <a:buSzPts val="2070"/>
              <a:buChar char="•"/>
            </a:pPr>
            <a:r>
              <a:rPr lang="nl-NL"/>
              <a:t>De tijd voor de schoolopdracht kun je ook gebruiken voor je meesterstuk</a:t>
            </a:r>
            <a:endParaRPr/>
          </a:p>
          <a:p>
            <a:pPr marL="285750" lvl="0" indent="-241934" algn="l" rtl="0">
              <a:spcBef>
                <a:spcPts val="1080"/>
              </a:spcBef>
              <a:spcAft>
                <a:spcPts val="0"/>
              </a:spcAft>
              <a:buSzPts val="2070"/>
              <a:buChar char="•"/>
            </a:pPr>
            <a:r>
              <a:rPr lang="nl-NL"/>
              <a:t>En je mag er thuis ook aan werken</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2"/>
          <p:cNvSpPr txBox="1">
            <a:spLocks noGrp="1"/>
          </p:cNvSpPr>
          <p:nvPr>
            <p:ph type="title"/>
          </p:nvPr>
        </p:nvSpPr>
        <p:spPr>
          <a:xfrm>
            <a:off x="1278465" y="1641413"/>
            <a:ext cx="6595534" cy="1822514"/>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rgbClr val="262626"/>
              </a:buClr>
              <a:buSzPts val="4000"/>
              <a:buFont typeface="Garamond"/>
              <a:buNone/>
            </a:pPr>
            <a:r>
              <a:rPr lang="nl-NL"/>
              <a:t>Vragen?</a:t>
            </a:r>
            <a:endParaRPr/>
          </a:p>
        </p:txBody>
      </p:sp>
      <p:sp>
        <p:nvSpPr>
          <p:cNvPr id="230" name="Google Shape;230;p32"/>
          <p:cNvSpPr txBox="1">
            <a:spLocks noGrp="1"/>
          </p:cNvSpPr>
          <p:nvPr>
            <p:ph type="body" idx="1"/>
          </p:nvPr>
        </p:nvSpPr>
        <p:spPr>
          <a:xfrm>
            <a:off x="1278465" y="3734859"/>
            <a:ext cx="6595534" cy="1090015"/>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SzPts val="8280"/>
              <a:buNone/>
            </a:pPr>
            <a:r>
              <a:rPr lang="nl-NL" sz="7200" b="1"/>
              <a:t>Aan de slag!</a:t>
            </a:r>
            <a:endParaRPr sz="7200" b="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0"/>
          <p:cNvSpPr txBox="1">
            <a:spLocks noGrp="1"/>
          </p:cNvSpPr>
          <p:nvPr>
            <p:ph type="title"/>
          </p:nvPr>
        </p:nvSpPr>
        <p:spPr>
          <a:xfrm>
            <a:off x="1176866" y="915337"/>
            <a:ext cx="6798734" cy="130386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262626"/>
              </a:buClr>
              <a:buSzPts val="4000"/>
              <a:buFont typeface="Garamond"/>
              <a:buNone/>
            </a:pPr>
            <a:r>
              <a:rPr lang="nl-NL"/>
              <a:t>Wat is een meesterproef?</a:t>
            </a:r>
            <a:endParaRPr/>
          </a:p>
        </p:txBody>
      </p:sp>
      <p:sp>
        <p:nvSpPr>
          <p:cNvPr id="158" name="Google Shape;158;p20"/>
          <p:cNvSpPr txBox="1">
            <a:spLocks noGrp="1"/>
          </p:cNvSpPr>
          <p:nvPr>
            <p:ph type="body" idx="1"/>
          </p:nvPr>
        </p:nvSpPr>
        <p:spPr>
          <a:xfrm>
            <a:off x="1176865" y="2490135"/>
            <a:ext cx="6798736" cy="344499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2553"/>
              <a:buNone/>
            </a:pPr>
            <a:r>
              <a:rPr lang="nl-NL" sz="2220"/>
              <a:t>De meesterproef was een werkstuk dat door een ambachtsman werd vervaardigd met het doel lid te kunnen worden van een gilde. Voor het eerst is sprake van de meesterproef in de 16e eeuw bij de goudsmeden, zilversmeden en tinnegieters. Vanuit de vroedschappen werd vaak bij de gilden aangedrongen op het instellen van meesterproeven voor deze beroepsgroepen.</a:t>
            </a:r>
            <a:endParaRPr sz="2220"/>
          </a:p>
          <a:p>
            <a:pPr marL="285750" lvl="0" indent="-285750" algn="l" rtl="0">
              <a:spcBef>
                <a:spcPts val="1044"/>
              </a:spcBef>
              <a:spcAft>
                <a:spcPts val="0"/>
              </a:spcAft>
              <a:buSzPts val="2553"/>
              <a:buChar char="•"/>
            </a:pPr>
            <a:r>
              <a:rPr lang="nl-NL" sz="2220"/>
              <a:t>Gevonden op </a:t>
            </a:r>
            <a:r>
              <a:rPr lang="nl-NL" sz="2220" u="sng">
                <a:solidFill>
                  <a:schemeClr val="hlink"/>
                </a:solidFill>
                <a:hlinkClick r:id="rId3"/>
              </a:rPr>
              <a:t>http://nl.wikipedia.org/wiki/Meesterproef</a:t>
            </a:r>
            <a:r>
              <a:rPr lang="nl-NL" sz="2220"/>
              <a:t> </a:t>
            </a:r>
            <a:r>
              <a:rPr lang="nl-NL" sz="925"/>
              <a:t>(d.d. 4-1-2016)</a:t>
            </a:r>
            <a:endParaRPr sz="925"/>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1"/>
          <p:cNvSpPr txBox="1">
            <a:spLocks noGrp="1"/>
          </p:cNvSpPr>
          <p:nvPr>
            <p:ph type="title"/>
          </p:nvPr>
        </p:nvSpPr>
        <p:spPr>
          <a:xfrm>
            <a:off x="1176866" y="915337"/>
            <a:ext cx="6798734" cy="130386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262626"/>
              </a:buClr>
              <a:buSzPts val="3959"/>
              <a:buFont typeface="Garamond"/>
              <a:buNone/>
            </a:pPr>
            <a:r>
              <a:rPr lang="nl-NL" sz="3959"/>
              <a:t>Meesterproef van de peergroep </a:t>
            </a:r>
            <a:endParaRPr sz="3959"/>
          </a:p>
        </p:txBody>
      </p:sp>
      <p:sp>
        <p:nvSpPr>
          <p:cNvPr id="164" name="Google Shape;164;p21"/>
          <p:cNvSpPr txBox="1">
            <a:spLocks noGrp="1"/>
          </p:cNvSpPr>
          <p:nvPr>
            <p:ph type="body" idx="1"/>
          </p:nvPr>
        </p:nvSpPr>
        <p:spPr>
          <a:xfrm>
            <a:off x="1103825" y="2401573"/>
            <a:ext cx="6798600" cy="4190700"/>
          </a:xfrm>
          <a:prstGeom prst="rect">
            <a:avLst/>
          </a:prstGeom>
          <a:noFill/>
          <a:ln>
            <a:noFill/>
          </a:ln>
        </p:spPr>
        <p:txBody>
          <a:bodyPr spcFirstLastPara="1" wrap="square" lIns="91425" tIns="45700" rIns="91425" bIns="45700" anchor="t" anchorCtr="0">
            <a:noAutofit/>
          </a:bodyPr>
          <a:lstStyle/>
          <a:p>
            <a:pPr marL="285750" lvl="0" indent="-285750" algn="l" rtl="0">
              <a:lnSpc>
                <a:spcPct val="80000"/>
              </a:lnSpc>
              <a:spcBef>
                <a:spcPts val="0"/>
              </a:spcBef>
              <a:spcAft>
                <a:spcPts val="0"/>
              </a:spcAft>
              <a:buSzPts val="2737"/>
              <a:buChar char="•"/>
            </a:pPr>
            <a:r>
              <a:rPr lang="nl-NL" sz="2380"/>
              <a:t>Laat in een eindpresentatie zien wat je hebt geleerd in de peergroep</a:t>
            </a:r>
            <a:endParaRPr sz="2380"/>
          </a:p>
          <a:p>
            <a:pPr marL="742950" lvl="1" indent="-264350" algn="l" rtl="0">
              <a:lnSpc>
                <a:spcPct val="80000"/>
              </a:lnSpc>
              <a:spcBef>
                <a:spcPts val="1076"/>
              </a:spcBef>
              <a:spcAft>
                <a:spcPts val="0"/>
              </a:spcAft>
              <a:buSzPts val="2400"/>
              <a:buChar char="•"/>
            </a:pPr>
            <a:r>
              <a:rPr lang="nl-NL" sz="2400"/>
              <a:t>Doelen (bijvoorbeeld je individuele doelen)</a:t>
            </a:r>
            <a:endParaRPr sz="2400"/>
          </a:p>
          <a:p>
            <a:pPr marL="742950" lvl="1" indent="-264350" algn="l" rtl="0">
              <a:lnSpc>
                <a:spcPct val="80000"/>
              </a:lnSpc>
              <a:spcBef>
                <a:spcPts val="1076"/>
              </a:spcBef>
              <a:spcAft>
                <a:spcPts val="0"/>
              </a:spcAft>
              <a:buSzPts val="2400"/>
              <a:buChar char="•"/>
            </a:pPr>
            <a:r>
              <a:rPr lang="nl-NL" sz="2400"/>
              <a:t>Vaardigheden (wat kun je nu beter dan toen je kwam)</a:t>
            </a:r>
            <a:endParaRPr sz="2400"/>
          </a:p>
          <a:p>
            <a:pPr marL="742950" lvl="1" indent="-264350" algn="l" rtl="0">
              <a:lnSpc>
                <a:spcPct val="80000"/>
              </a:lnSpc>
              <a:spcBef>
                <a:spcPts val="1076"/>
              </a:spcBef>
              <a:spcAft>
                <a:spcPts val="0"/>
              </a:spcAft>
              <a:buSzPts val="2400"/>
              <a:buChar char="•"/>
            </a:pPr>
            <a:r>
              <a:rPr lang="nl-NL" sz="2400"/>
              <a:t>Kennis </a:t>
            </a:r>
            <a:endParaRPr sz="2400"/>
          </a:p>
          <a:p>
            <a:pPr marL="742950" lvl="1" indent="-264350" algn="l" rtl="0">
              <a:lnSpc>
                <a:spcPct val="80000"/>
              </a:lnSpc>
              <a:spcBef>
                <a:spcPts val="1076"/>
              </a:spcBef>
              <a:spcAft>
                <a:spcPts val="0"/>
              </a:spcAft>
              <a:buSzPts val="2400"/>
              <a:buChar char="•"/>
            </a:pPr>
            <a:r>
              <a:rPr lang="nl-NL" sz="2400"/>
              <a:t>Samenwerken</a:t>
            </a:r>
            <a:endParaRPr sz="2400"/>
          </a:p>
          <a:p>
            <a:pPr marL="742950" lvl="1" indent="-264350" algn="l" rtl="0">
              <a:lnSpc>
                <a:spcPct val="80000"/>
              </a:lnSpc>
              <a:spcBef>
                <a:spcPts val="1076"/>
              </a:spcBef>
              <a:spcAft>
                <a:spcPts val="0"/>
              </a:spcAft>
              <a:buSzPts val="2400"/>
              <a:buChar char="•"/>
            </a:pPr>
            <a:r>
              <a:rPr lang="nl-NL" sz="2400"/>
              <a:t>Leerstijlen (op welke manier leer jij?)</a:t>
            </a:r>
            <a:endParaRPr sz="2400"/>
          </a:p>
          <a:p>
            <a:pPr marL="742950" lvl="1" indent="-264350" algn="l" rtl="0">
              <a:lnSpc>
                <a:spcPct val="80000"/>
              </a:lnSpc>
              <a:spcBef>
                <a:spcPts val="1076"/>
              </a:spcBef>
              <a:spcAft>
                <a:spcPts val="0"/>
              </a:spcAft>
              <a:buSzPts val="2400"/>
              <a:buChar char="•"/>
            </a:pPr>
            <a:r>
              <a:rPr lang="nl-NL" sz="2400"/>
              <a:t>Manieren van werken </a:t>
            </a:r>
            <a:endParaRPr sz="2400"/>
          </a:p>
          <a:p>
            <a:pPr marL="285750" lvl="0" indent="-136779" algn="l" rtl="0">
              <a:lnSpc>
                <a:spcPct val="80000"/>
              </a:lnSpc>
              <a:spcBef>
                <a:spcPts val="1008"/>
              </a:spcBef>
              <a:spcAft>
                <a:spcPts val="0"/>
              </a:spcAft>
              <a:buSzPts val="2346"/>
              <a:buNone/>
            </a:pPr>
            <a:endParaRPr sz="204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2"/>
          <p:cNvSpPr txBox="1">
            <a:spLocks noGrp="1"/>
          </p:cNvSpPr>
          <p:nvPr>
            <p:ph type="title"/>
          </p:nvPr>
        </p:nvSpPr>
        <p:spPr>
          <a:xfrm>
            <a:off x="1176866" y="915337"/>
            <a:ext cx="6798734" cy="130386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262626"/>
              </a:buClr>
              <a:buSzPts val="4000"/>
              <a:buFont typeface="Garamond"/>
              <a:buNone/>
            </a:pPr>
            <a:r>
              <a:rPr lang="nl-NL"/>
              <a:t>Breinstorm</a:t>
            </a:r>
            <a:endParaRPr/>
          </a:p>
        </p:txBody>
      </p:sp>
      <p:sp>
        <p:nvSpPr>
          <p:cNvPr id="170" name="Google Shape;170;p22"/>
          <p:cNvSpPr txBox="1">
            <a:spLocks noGrp="1"/>
          </p:cNvSpPr>
          <p:nvPr>
            <p:ph type="body" idx="1"/>
          </p:nvPr>
        </p:nvSpPr>
        <p:spPr>
          <a:xfrm>
            <a:off x="1176865" y="2490135"/>
            <a:ext cx="6798736" cy="3444997"/>
          </a:xfrm>
          <a:prstGeom prst="rect">
            <a:avLst/>
          </a:prstGeom>
          <a:noFill/>
          <a:ln>
            <a:noFill/>
          </a:ln>
        </p:spPr>
        <p:txBody>
          <a:bodyPr spcFirstLastPara="1" wrap="square" lIns="91425" tIns="45700" rIns="91425" bIns="45700" anchor="t" anchorCtr="0">
            <a:noAutofit/>
          </a:bodyPr>
          <a:lstStyle/>
          <a:p>
            <a:pPr marL="285750" lvl="0" indent="-285750" algn="l" rtl="0">
              <a:spcBef>
                <a:spcPts val="0"/>
              </a:spcBef>
              <a:spcAft>
                <a:spcPts val="0"/>
              </a:spcAft>
              <a:buSzPts val="2760"/>
              <a:buChar char="•"/>
            </a:pPr>
            <a:r>
              <a:rPr lang="nl-NL"/>
              <a:t>Groepjes van 2</a:t>
            </a:r>
            <a:endParaRPr/>
          </a:p>
          <a:p>
            <a:pPr marL="285750" lvl="0" indent="-285750" algn="l" rtl="0">
              <a:spcBef>
                <a:spcPts val="1080"/>
              </a:spcBef>
              <a:spcAft>
                <a:spcPts val="0"/>
              </a:spcAft>
              <a:buSzPts val="2760"/>
              <a:buChar char="•"/>
            </a:pPr>
            <a:r>
              <a:rPr lang="nl-NL"/>
              <a:t>Bedenk in 3 minuten zo veel mogelijk dingen die je hebt geleerd/ gedaan in de peergroep</a:t>
            </a:r>
            <a:endParaRPr/>
          </a:p>
          <a:p>
            <a:pPr marL="285750" lvl="0" indent="-110490" algn="l" rtl="0">
              <a:spcBef>
                <a:spcPts val="1080"/>
              </a:spcBef>
              <a:spcAft>
                <a:spcPts val="0"/>
              </a:spcAft>
              <a:buSzPts val="2760"/>
              <a:buNone/>
            </a:pPr>
            <a:endParaRPr/>
          </a:p>
          <a:p>
            <a:pPr marL="285750" lvl="0" indent="-110490" algn="l" rtl="0">
              <a:spcBef>
                <a:spcPts val="1080"/>
              </a:spcBef>
              <a:spcAft>
                <a:spcPts val="0"/>
              </a:spcAft>
              <a:buSzPts val="2760"/>
              <a:buNone/>
            </a:pPr>
            <a:endParaRPr/>
          </a:p>
          <a:p>
            <a:pPr marL="285750" lvl="0" indent="-285750" algn="l" rtl="0">
              <a:spcBef>
                <a:spcPts val="1080"/>
              </a:spcBef>
              <a:spcAft>
                <a:spcPts val="0"/>
              </a:spcAft>
              <a:buSzPts val="2760"/>
              <a:buChar char="•"/>
            </a:pPr>
            <a:r>
              <a:rPr lang="nl-NL"/>
              <a:t>Schrijf de dingen die je bedacht hebt op de poster.</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3"/>
          <p:cNvSpPr txBox="1">
            <a:spLocks noGrp="1"/>
          </p:cNvSpPr>
          <p:nvPr>
            <p:ph type="title"/>
          </p:nvPr>
        </p:nvSpPr>
        <p:spPr>
          <a:xfrm>
            <a:off x="1176866" y="915337"/>
            <a:ext cx="6798734" cy="130386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262626"/>
              </a:buClr>
              <a:buSzPts val="4000"/>
              <a:buFont typeface="Garamond"/>
              <a:buNone/>
            </a:pPr>
            <a:r>
              <a:rPr lang="nl-NL"/>
              <a:t>Poster </a:t>
            </a:r>
            <a:endParaRPr/>
          </a:p>
        </p:txBody>
      </p:sp>
      <p:sp>
        <p:nvSpPr>
          <p:cNvPr id="176" name="Google Shape;176;p23"/>
          <p:cNvSpPr txBox="1">
            <a:spLocks noGrp="1"/>
          </p:cNvSpPr>
          <p:nvPr>
            <p:ph type="body" idx="1"/>
          </p:nvPr>
        </p:nvSpPr>
        <p:spPr>
          <a:xfrm>
            <a:off x="1176865" y="2490135"/>
            <a:ext cx="6798736" cy="3444997"/>
          </a:xfrm>
          <a:prstGeom prst="rect">
            <a:avLst/>
          </a:prstGeom>
          <a:noFill/>
          <a:ln>
            <a:noFill/>
          </a:ln>
        </p:spPr>
        <p:txBody>
          <a:bodyPr spcFirstLastPara="1" wrap="square" lIns="91425" tIns="45700" rIns="91425" bIns="45700" anchor="t" anchorCtr="0">
            <a:noAutofit/>
          </a:bodyPr>
          <a:lstStyle/>
          <a:p>
            <a:pPr marL="285750" lvl="0" indent="-285750" algn="l" rtl="0">
              <a:spcBef>
                <a:spcPts val="0"/>
              </a:spcBef>
              <a:spcAft>
                <a:spcPts val="0"/>
              </a:spcAft>
              <a:buSzPts val="2760"/>
              <a:buChar char="•"/>
            </a:pPr>
            <a:r>
              <a:rPr lang="nl-NL"/>
              <a:t>Kies voor jezelf de dingen uit waarvan je het meest geleerd hebt.</a:t>
            </a:r>
            <a:endParaRPr/>
          </a:p>
          <a:p>
            <a:pPr marL="0" lvl="0" indent="0" algn="l" rtl="0">
              <a:spcBef>
                <a:spcPts val="1080"/>
              </a:spcBef>
              <a:spcAft>
                <a:spcPts val="0"/>
              </a:spcAft>
              <a:buSzPts val="2760"/>
              <a:buNone/>
            </a:pPr>
            <a:endParaRPr/>
          </a:p>
          <a:p>
            <a:pPr marL="285750" lvl="0" indent="-285750" algn="l" rtl="0">
              <a:spcBef>
                <a:spcPts val="1080"/>
              </a:spcBef>
              <a:spcAft>
                <a:spcPts val="0"/>
              </a:spcAft>
              <a:buSzPts val="2760"/>
              <a:buChar char="•"/>
            </a:pPr>
            <a:r>
              <a:rPr lang="nl-NL"/>
              <a:t>Kies voor jezelf drie dingen uit die je het leukst hebt gevonden.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4"/>
          <p:cNvSpPr txBox="1">
            <a:spLocks noGrp="1"/>
          </p:cNvSpPr>
          <p:nvPr>
            <p:ph type="title"/>
          </p:nvPr>
        </p:nvSpPr>
        <p:spPr>
          <a:xfrm>
            <a:off x="1176866" y="915337"/>
            <a:ext cx="6798734" cy="130386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262626"/>
              </a:buClr>
              <a:buSzPts val="4000"/>
              <a:buFont typeface="Garamond"/>
              <a:buNone/>
            </a:pPr>
            <a:r>
              <a:rPr lang="nl-NL"/>
              <a:t>Plan van aanpak</a:t>
            </a:r>
            <a:endParaRPr/>
          </a:p>
        </p:txBody>
      </p:sp>
      <p:sp>
        <p:nvSpPr>
          <p:cNvPr id="182" name="Google Shape;182;p24"/>
          <p:cNvSpPr txBox="1">
            <a:spLocks noGrp="1"/>
          </p:cNvSpPr>
          <p:nvPr>
            <p:ph type="body" idx="1"/>
          </p:nvPr>
        </p:nvSpPr>
        <p:spPr>
          <a:xfrm>
            <a:off x="1176865" y="2490135"/>
            <a:ext cx="6798736" cy="3444997"/>
          </a:xfrm>
          <a:prstGeom prst="rect">
            <a:avLst/>
          </a:prstGeom>
          <a:noFill/>
          <a:ln>
            <a:noFill/>
          </a:ln>
        </p:spPr>
        <p:txBody>
          <a:bodyPr spcFirstLastPara="1" wrap="square" lIns="91425" tIns="45700" rIns="91425" bIns="45700" anchor="t" anchorCtr="0">
            <a:noAutofit/>
          </a:bodyPr>
          <a:lstStyle/>
          <a:p>
            <a:pPr marL="285750" lvl="0" indent="-285750" algn="l" rtl="0">
              <a:lnSpc>
                <a:spcPct val="90000"/>
              </a:lnSpc>
              <a:spcBef>
                <a:spcPts val="0"/>
              </a:spcBef>
              <a:spcAft>
                <a:spcPts val="0"/>
              </a:spcAft>
              <a:buSzPts val="3404"/>
              <a:buChar char="•"/>
            </a:pPr>
            <a:r>
              <a:rPr lang="nl-NL" sz="2960"/>
              <a:t>Doel</a:t>
            </a:r>
            <a:endParaRPr/>
          </a:p>
          <a:p>
            <a:pPr marL="285750" lvl="0" indent="-285750" algn="l" rtl="0">
              <a:lnSpc>
                <a:spcPct val="90000"/>
              </a:lnSpc>
              <a:spcBef>
                <a:spcPts val="1192"/>
              </a:spcBef>
              <a:spcAft>
                <a:spcPts val="0"/>
              </a:spcAft>
              <a:buSzPts val="3404"/>
              <a:buChar char="•"/>
            </a:pPr>
            <a:r>
              <a:rPr lang="nl-NL" sz="2960"/>
              <a:t>Uitdaging</a:t>
            </a:r>
            <a:endParaRPr/>
          </a:p>
          <a:p>
            <a:pPr marL="285750" lvl="0" indent="-285750" algn="l" rtl="0">
              <a:lnSpc>
                <a:spcPct val="90000"/>
              </a:lnSpc>
              <a:spcBef>
                <a:spcPts val="1192"/>
              </a:spcBef>
              <a:spcAft>
                <a:spcPts val="0"/>
              </a:spcAft>
              <a:buSzPts val="3404"/>
              <a:buChar char="•"/>
            </a:pPr>
            <a:r>
              <a:rPr lang="nl-NL" sz="2960"/>
              <a:t>Theorie</a:t>
            </a:r>
            <a:endParaRPr sz="2960"/>
          </a:p>
          <a:p>
            <a:pPr marL="285750" lvl="0" indent="-257555" algn="l" rtl="0">
              <a:lnSpc>
                <a:spcPct val="90000"/>
              </a:lnSpc>
              <a:spcBef>
                <a:spcPts val="1192"/>
              </a:spcBef>
              <a:spcAft>
                <a:spcPts val="0"/>
              </a:spcAft>
              <a:buSzPts val="2960"/>
              <a:buChar char="•"/>
            </a:pPr>
            <a:r>
              <a:rPr lang="nl-NL" sz="2960"/>
              <a:t>Planning</a:t>
            </a:r>
            <a:endParaRPr/>
          </a:p>
          <a:p>
            <a:pPr marL="285750" lvl="0" indent="-285750" algn="l" rtl="0">
              <a:lnSpc>
                <a:spcPct val="90000"/>
              </a:lnSpc>
              <a:spcBef>
                <a:spcPts val="1192"/>
              </a:spcBef>
              <a:spcAft>
                <a:spcPts val="0"/>
              </a:spcAft>
              <a:buSzPts val="3404"/>
              <a:buChar char="•"/>
            </a:pPr>
            <a:r>
              <a:rPr lang="nl-NL" sz="2960"/>
              <a:t>Reflectie </a:t>
            </a:r>
            <a:endParaRPr/>
          </a:p>
          <a:p>
            <a:pPr marL="285750" lvl="0" indent="-285750" algn="l" rtl="0">
              <a:lnSpc>
                <a:spcPct val="90000"/>
              </a:lnSpc>
              <a:spcBef>
                <a:spcPts val="1192"/>
              </a:spcBef>
              <a:spcAft>
                <a:spcPts val="0"/>
              </a:spcAft>
              <a:buSzPts val="3404"/>
              <a:buChar char="•"/>
            </a:pPr>
            <a:r>
              <a:rPr lang="nl-NL" sz="2960"/>
              <a:t>Presentatie </a:t>
            </a:r>
            <a:endParaRPr sz="296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25"/>
          <p:cNvSpPr txBox="1">
            <a:spLocks noGrp="1"/>
          </p:cNvSpPr>
          <p:nvPr>
            <p:ph type="title"/>
          </p:nvPr>
        </p:nvSpPr>
        <p:spPr>
          <a:xfrm>
            <a:off x="1176866" y="915337"/>
            <a:ext cx="6798734" cy="130386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262626"/>
              </a:buClr>
              <a:buSzPts val="4000"/>
              <a:buFont typeface="Garamond"/>
              <a:buNone/>
            </a:pPr>
            <a:r>
              <a:rPr lang="nl-NL"/>
              <a:t>Doel </a:t>
            </a:r>
            <a:endParaRPr/>
          </a:p>
        </p:txBody>
      </p:sp>
      <p:sp>
        <p:nvSpPr>
          <p:cNvPr id="188" name="Google Shape;188;p25"/>
          <p:cNvSpPr txBox="1">
            <a:spLocks noGrp="1"/>
          </p:cNvSpPr>
          <p:nvPr>
            <p:ph type="body" idx="1"/>
          </p:nvPr>
        </p:nvSpPr>
        <p:spPr>
          <a:xfrm>
            <a:off x="1176865" y="2490135"/>
            <a:ext cx="6798736" cy="3444997"/>
          </a:xfrm>
          <a:prstGeom prst="rect">
            <a:avLst/>
          </a:prstGeom>
          <a:noFill/>
          <a:ln>
            <a:noFill/>
          </a:ln>
        </p:spPr>
        <p:txBody>
          <a:bodyPr spcFirstLastPara="1" wrap="square" lIns="91425" tIns="45700" rIns="91425" bIns="45700" anchor="t" anchorCtr="0">
            <a:noAutofit/>
          </a:bodyPr>
          <a:lstStyle/>
          <a:p>
            <a:pPr marL="285750" lvl="0" indent="-285750" algn="l" rtl="0">
              <a:spcBef>
                <a:spcPts val="0"/>
              </a:spcBef>
              <a:spcAft>
                <a:spcPts val="0"/>
              </a:spcAft>
              <a:buSzPts val="3680"/>
              <a:buChar char="•"/>
            </a:pPr>
            <a:r>
              <a:rPr lang="nl-NL" sz="3200"/>
              <a:t>Wat wil ik met deze meesterproef bereiken?</a:t>
            </a:r>
            <a:endParaRPr/>
          </a:p>
          <a:p>
            <a:pPr marL="285750" lvl="0" indent="0" algn="l" rtl="0">
              <a:spcBef>
                <a:spcPts val="1240"/>
              </a:spcBef>
              <a:spcAft>
                <a:spcPts val="0"/>
              </a:spcAft>
              <a:buNone/>
            </a:pPr>
            <a:endParaRPr/>
          </a:p>
          <a:p>
            <a:pPr marL="0" lvl="0" indent="0" algn="l" rtl="0">
              <a:spcBef>
                <a:spcPts val="1240"/>
              </a:spcBef>
              <a:spcAft>
                <a:spcPts val="0"/>
              </a:spcAft>
              <a:buNone/>
            </a:pPr>
            <a:endParaRPr sz="3200"/>
          </a:p>
          <a:p>
            <a:pPr marL="285750" lvl="0" indent="-110490" algn="l" rtl="0">
              <a:spcBef>
                <a:spcPts val="1080"/>
              </a:spcBef>
              <a:spcAft>
                <a:spcPts val="0"/>
              </a:spcAft>
              <a:buSzPts val="2760"/>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6"/>
          <p:cNvSpPr txBox="1">
            <a:spLocks noGrp="1"/>
          </p:cNvSpPr>
          <p:nvPr>
            <p:ph type="title"/>
          </p:nvPr>
        </p:nvSpPr>
        <p:spPr>
          <a:xfrm>
            <a:off x="1176866" y="915337"/>
            <a:ext cx="6798734" cy="130386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262626"/>
              </a:buClr>
              <a:buSzPts val="4000"/>
              <a:buFont typeface="Garamond"/>
              <a:buNone/>
            </a:pPr>
            <a:r>
              <a:rPr lang="nl-NL"/>
              <a:t>Uitdaging</a:t>
            </a:r>
            <a:endParaRPr/>
          </a:p>
        </p:txBody>
      </p:sp>
      <p:sp>
        <p:nvSpPr>
          <p:cNvPr id="194" name="Google Shape;194;p26"/>
          <p:cNvSpPr txBox="1">
            <a:spLocks noGrp="1"/>
          </p:cNvSpPr>
          <p:nvPr>
            <p:ph type="body" idx="1"/>
          </p:nvPr>
        </p:nvSpPr>
        <p:spPr>
          <a:xfrm>
            <a:off x="1176865" y="2490135"/>
            <a:ext cx="6798736" cy="3444997"/>
          </a:xfrm>
          <a:prstGeom prst="rect">
            <a:avLst/>
          </a:prstGeom>
          <a:noFill/>
          <a:ln>
            <a:noFill/>
          </a:ln>
        </p:spPr>
        <p:txBody>
          <a:bodyPr spcFirstLastPara="1" wrap="square" lIns="91425" tIns="45700" rIns="91425" bIns="45700" anchor="t" anchorCtr="0">
            <a:noAutofit/>
          </a:bodyPr>
          <a:lstStyle/>
          <a:p>
            <a:pPr marL="285750" lvl="0" indent="-285750" algn="l" rtl="0">
              <a:spcBef>
                <a:spcPts val="1160"/>
              </a:spcBef>
              <a:spcAft>
                <a:spcPts val="0"/>
              </a:spcAft>
              <a:buSzPts val="3220"/>
              <a:buChar char="•"/>
            </a:pPr>
            <a:r>
              <a:rPr lang="nl-NL" sz="2800"/>
              <a:t>Welke uitdaging ga ik met mezelf aan deze periode?</a:t>
            </a:r>
            <a:endParaRPr sz="2800"/>
          </a:p>
          <a:p>
            <a:pPr marL="285750" lvl="0" indent="-259080" algn="l" rtl="0">
              <a:spcBef>
                <a:spcPts val="1160"/>
              </a:spcBef>
              <a:spcAft>
                <a:spcPts val="0"/>
              </a:spcAft>
              <a:buSzPts val="2800"/>
              <a:buChar char="•"/>
            </a:pPr>
            <a:r>
              <a:rPr lang="nl-NL" sz="2800"/>
              <a:t>Wat is mijn persoonlijke doel?</a:t>
            </a:r>
            <a:endParaRPr sz="2800"/>
          </a:p>
          <a:p>
            <a:pPr marL="285750" lvl="0" indent="-110490" algn="l" rtl="0">
              <a:spcBef>
                <a:spcPts val="1080"/>
              </a:spcBef>
              <a:spcAft>
                <a:spcPts val="0"/>
              </a:spcAft>
              <a:buSzPts val="2760"/>
              <a:buNone/>
            </a:pP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27"/>
          <p:cNvSpPr txBox="1">
            <a:spLocks noGrp="1"/>
          </p:cNvSpPr>
          <p:nvPr>
            <p:ph type="title"/>
          </p:nvPr>
        </p:nvSpPr>
        <p:spPr>
          <a:xfrm>
            <a:off x="1176866" y="915337"/>
            <a:ext cx="6798734" cy="1303867"/>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262626"/>
              </a:buClr>
              <a:buSzPts val="4000"/>
              <a:buFont typeface="Garamond"/>
              <a:buNone/>
            </a:pPr>
            <a:r>
              <a:rPr lang="nl-NL"/>
              <a:t>Theorie </a:t>
            </a:r>
            <a:endParaRPr/>
          </a:p>
        </p:txBody>
      </p:sp>
      <p:sp>
        <p:nvSpPr>
          <p:cNvPr id="200" name="Google Shape;200;p27"/>
          <p:cNvSpPr txBox="1">
            <a:spLocks noGrp="1"/>
          </p:cNvSpPr>
          <p:nvPr>
            <p:ph type="body" idx="1"/>
          </p:nvPr>
        </p:nvSpPr>
        <p:spPr>
          <a:xfrm>
            <a:off x="1176865" y="2490135"/>
            <a:ext cx="6798736" cy="3444997"/>
          </a:xfrm>
          <a:prstGeom prst="rect">
            <a:avLst/>
          </a:prstGeom>
          <a:noFill/>
          <a:ln>
            <a:noFill/>
          </a:ln>
        </p:spPr>
        <p:txBody>
          <a:bodyPr spcFirstLastPara="1" wrap="square" lIns="91425" tIns="45700" rIns="91425" bIns="45700" anchor="t" anchorCtr="0">
            <a:noAutofit/>
          </a:bodyPr>
          <a:lstStyle/>
          <a:p>
            <a:pPr marL="285750" lvl="0" indent="-285750" algn="l" rtl="0">
              <a:spcBef>
                <a:spcPts val="1080"/>
              </a:spcBef>
              <a:spcAft>
                <a:spcPts val="0"/>
              </a:spcAft>
              <a:buSzPts val="2760"/>
              <a:buChar char="•"/>
            </a:pPr>
            <a:r>
              <a:rPr lang="nl-NL"/>
              <a:t>Welke informatie heb ik nodig om mijn meesterproef te houden?</a:t>
            </a:r>
            <a:endParaRPr/>
          </a:p>
          <a:p>
            <a:pPr marL="285750" lvl="0" indent="-285750" algn="l" rtl="0">
              <a:spcBef>
                <a:spcPts val="1080"/>
              </a:spcBef>
              <a:spcAft>
                <a:spcPts val="0"/>
              </a:spcAft>
              <a:buSzPts val="2760"/>
              <a:buChar char="•"/>
            </a:pPr>
            <a:r>
              <a:rPr lang="nl-NL"/>
              <a:t>Waar kan ik die informatie vinden?</a:t>
            </a:r>
            <a:endParaRPr/>
          </a:p>
          <a:p>
            <a:pPr marL="285750" lvl="0" indent="-285750" algn="l" rtl="0">
              <a:spcBef>
                <a:spcPts val="1080"/>
              </a:spcBef>
              <a:spcAft>
                <a:spcPts val="0"/>
              </a:spcAft>
              <a:buSzPts val="2760"/>
              <a:buChar char="•"/>
            </a:pPr>
            <a:r>
              <a:rPr lang="nl-NL"/>
              <a:t>Bij wie kan ik die kennis vinden?</a:t>
            </a:r>
            <a:endParaRPr/>
          </a:p>
          <a:p>
            <a:pPr marL="0" lvl="0" indent="0" algn="l" rtl="0">
              <a:spcBef>
                <a:spcPts val="1080"/>
              </a:spcBef>
              <a:spcAft>
                <a:spcPts val="0"/>
              </a:spcAft>
              <a:buSzPts val="2760"/>
              <a:buNone/>
            </a:pPr>
            <a:endParaRPr/>
          </a:p>
        </p:txBody>
      </p:sp>
    </p:spTree>
  </p:cSld>
  <p:clrMapOvr>
    <a:masterClrMapping/>
  </p:clrMapOvr>
</p:sld>
</file>

<file path=ppt/theme/theme1.xml><?xml version="1.0" encoding="utf-8"?>
<a:theme xmlns:a="http://schemas.openxmlformats.org/drawingml/2006/main" name="Organisch">
  <a:themeElements>
    <a:clrScheme name="Organisch">
      <a:dk1>
        <a:srgbClr val="000000"/>
      </a:dk1>
      <a:lt1>
        <a:srgbClr val="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378</Words>
  <Application>Microsoft Office PowerPoint</Application>
  <PresentationFormat>Diavoorstelling (4:3)</PresentationFormat>
  <Paragraphs>64</Paragraphs>
  <Slides>14</Slides>
  <Notes>14</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14</vt:i4>
      </vt:variant>
    </vt:vector>
  </HeadingPairs>
  <TitlesOfParts>
    <vt:vector size="17" baseType="lpstr">
      <vt:lpstr>Garamond</vt:lpstr>
      <vt:lpstr>Arial</vt:lpstr>
      <vt:lpstr>Organisch</vt:lpstr>
      <vt:lpstr>Meesterproef </vt:lpstr>
      <vt:lpstr>Wat is een meesterproef?</vt:lpstr>
      <vt:lpstr>Meesterproef van de peergroep </vt:lpstr>
      <vt:lpstr>Breinstorm</vt:lpstr>
      <vt:lpstr>Poster </vt:lpstr>
      <vt:lpstr>Plan van aanpak</vt:lpstr>
      <vt:lpstr>Doel </vt:lpstr>
      <vt:lpstr>Uitdaging</vt:lpstr>
      <vt:lpstr>Theorie </vt:lpstr>
      <vt:lpstr>Planning</vt:lpstr>
      <vt:lpstr>Presentatie</vt:lpstr>
      <vt:lpstr>Presentatievormen </vt:lpstr>
      <vt:lpstr>Tijdspad </vt:lpstr>
      <vt:lpstr>Vragen?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Meesterproef</dc:title>
  <dc:creator>Jan van Nuland</dc:creator>
  <cp:lastModifiedBy>Jan van Nuland</cp:lastModifiedBy>
  <cp:revision>2</cp:revision>
  <dcterms:modified xsi:type="dcterms:W3CDTF">2021-07-20T09:54:16Z</dcterms:modified>
</cp:coreProperties>
</file>